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2"/>
  </p:sldMasterIdLst>
  <p:notesMasterIdLst>
    <p:notesMasterId r:id="rId57"/>
  </p:notesMasterIdLst>
  <p:handoutMasterIdLst>
    <p:handoutMasterId r:id="rId58"/>
  </p:handoutMasterIdLst>
  <p:sldIdLst>
    <p:sldId id="256" r:id="rId3"/>
    <p:sldId id="258" r:id="rId4"/>
    <p:sldId id="274" r:id="rId5"/>
    <p:sldId id="287" r:id="rId6"/>
    <p:sldId id="333" r:id="rId7"/>
    <p:sldId id="334" r:id="rId8"/>
    <p:sldId id="335" r:id="rId9"/>
    <p:sldId id="336" r:id="rId10"/>
    <p:sldId id="279" r:id="rId11"/>
    <p:sldId id="301" r:id="rId12"/>
    <p:sldId id="282" r:id="rId13"/>
    <p:sldId id="283" r:id="rId14"/>
    <p:sldId id="284" r:id="rId15"/>
    <p:sldId id="285" r:id="rId16"/>
    <p:sldId id="286" r:id="rId17"/>
    <p:sldId id="288" r:id="rId18"/>
    <p:sldId id="289" r:id="rId19"/>
    <p:sldId id="290" r:id="rId20"/>
    <p:sldId id="292" r:id="rId21"/>
    <p:sldId id="293" r:id="rId22"/>
    <p:sldId id="294" r:id="rId23"/>
    <p:sldId id="295" r:id="rId24"/>
    <p:sldId id="296" r:id="rId25"/>
    <p:sldId id="297" r:id="rId26"/>
    <p:sldId id="298" r:id="rId27"/>
    <p:sldId id="299" r:id="rId28"/>
    <p:sldId id="300" r:id="rId29"/>
    <p:sldId id="326" r:id="rId30"/>
    <p:sldId id="304" r:id="rId31"/>
    <p:sldId id="305" r:id="rId32"/>
    <p:sldId id="318" r:id="rId33"/>
    <p:sldId id="319" r:id="rId34"/>
    <p:sldId id="307" r:id="rId35"/>
    <p:sldId id="308" r:id="rId36"/>
    <p:sldId id="320" r:id="rId37"/>
    <p:sldId id="309" r:id="rId38"/>
    <p:sldId id="321" r:id="rId39"/>
    <p:sldId id="310" r:id="rId40"/>
    <p:sldId id="311" r:id="rId41"/>
    <p:sldId id="312" r:id="rId42"/>
    <p:sldId id="313" r:id="rId43"/>
    <p:sldId id="327" r:id="rId44"/>
    <p:sldId id="328" r:id="rId45"/>
    <p:sldId id="314" r:id="rId46"/>
    <p:sldId id="315" r:id="rId47"/>
    <p:sldId id="316" r:id="rId48"/>
    <p:sldId id="322" r:id="rId49"/>
    <p:sldId id="329" r:id="rId50"/>
    <p:sldId id="330" r:id="rId51"/>
    <p:sldId id="331" r:id="rId52"/>
    <p:sldId id="332" r:id="rId53"/>
    <p:sldId id="323" r:id="rId54"/>
    <p:sldId id="324" r:id="rId55"/>
    <p:sldId id="325" r:id="rId56"/>
  </p:sldIdLst>
  <p:sldSz cx="9144000" cy="6858000" type="screen4x3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3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69558" autoAdjust="0"/>
  </p:normalViewPr>
  <p:slideViewPr>
    <p:cSldViewPr>
      <p:cViewPr varScale="1">
        <p:scale>
          <a:sx n="65" d="100"/>
          <a:sy n="65" d="100"/>
        </p:scale>
        <p:origin x="-1848" y="-11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85" d="100"/>
          <a:sy n="85" d="100"/>
        </p:scale>
        <p:origin x="-3864" y="-12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63" Type="http://schemas.openxmlformats.org/officeDocument/2006/relationships/tableStyles" Target="tableStyles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<Relationship Id="rId55" Type="http://schemas.openxmlformats.org/officeDocument/2006/relationships/slide" Target="slides/slide53.xml"/><Relationship Id="rId56" Type="http://schemas.openxmlformats.org/officeDocument/2006/relationships/slide" Target="slides/slide54.xml"/><Relationship Id="rId57" Type="http://schemas.openxmlformats.org/officeDocument/2006/relationships/notesMaster" Target="notesMasters/notesMaster1.xml"/><Relationship Id="rId58" Type="http://schemas.openxmlformats.org/officeDocument/2006/relationships/handoutMaster" Target="handoutMasters/handoutMaster1.xml"/><Relationship Id="rId59" Type="http://schemas.openxmlformats.org/officeDocument/2006/relationships/printerSettings" Target="printerSettings/printerSettings1.bin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1" Type="http://schemas.openxmlformats.org/officeDocument/2006/relationships/customXml" Target="../customXml/item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60" Type="http://schemas.openxmlformats.org/officeDocument/2006/relationships/presProps" Target="presProps.xml"/><Relationship Id="rId61" Type="http://schemas.openxmlformats.org/officeDocument/2006/relationships/viewProps" Target="viewProps.xml"/><Relationship Id="rId62" Type="http://schemas.openxmlformats.org/officeDocument/2006/relationships/theme" Target="theme/theme1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4" Type="http://schemas.openxmlformats.org/officeDocument/2006/relationships/image" Target="../media/image6.JPG"/><Relationship Id="rId5" Type="http://schemas.openxmlformats.org/officeDocument/2006/relationships/image" Target="../media/image7.jpg"/><Relationship Id="rId1" Type="http://schemas.openxmlformats.org/officeDocument/2006/relationships/image" Target="../media/image3.JPG"/><Relationship Id="rId2" Type="http://schemas.openxmlformats.org/officeDocument/2006/relationships/image" Target="../media/image4.jp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4" Type="http://schemas.openxmlformats.org/officeDocument/2006/relationships/image" Target="../media/image6.JPG"/><Relationship Id="rId5" Type="http://schemas.openxmlformats.org/officeDocument/2006/relationships/image" Target="../media/image7.jpg"/><Relationship Id="rId1" Type="http://schemas.openxmlformats.org/officeDocument/2006/relationships/image" Target="../media/image3.JPG"/><Relationship Id="rId2" Type="http://schemas.openxmlformats.org/officeDocument/2006/relationships/image" Target="../media/image4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647ECBD-37CD-3D4E-AD89-A3E8D99C8402}" type="doc">
      <dgm:prSet loTypeId="urn:microsoft.com/office/officeart/2009/layout/CirclePictureHierarchy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FB07CE2-0DA5-184E-A509-C73AD1C36491}">
      <dgm:prSet phldrT="[Text]"/>
      <dgm:spPr/>
      <dgm:t>
        <a:bodyPr/>
        <a:lstStyle/>
        <a:p>
          <a:r>
            <a:rPr lang="en-US" b="1" dirty="0" err="1" smtClean="0">
              <a:latin typeface="Century Gothic"/>
              <a:cs typeface="Century Gothic"/>
            </a:rPr>
            <a:t>NamNV</a:t>
          </a:r>
          <a:endParaRPr lang="en-US" b="1" dirty="0" smtClean="0">
            <a:latin typeface="Century Gothic"/>
            <a:cs typeface="Century Gothic"/>
          </a:endParaRPr>
        </a:p>
        <a:p>
          <a:r>
            <a:rPr lang="en-US" dirty="0" smtClean="0">
              <a:latin typeface="Century Gothic"/>
              <a:cs typeface="Century Gothic"/>
            </a:rPr>
            <a:t>Project Manager</a:t>
          </a:r>
          <a:endParaRPr lang="en-US" dirty="0">
            <a:latin typeface="Century Gothic"/>
            <a:cs typeface="Century Gothic"/>
          </a:endParaRPr>
        </a:p>
      </dgm:t>
    </dgm:pt>
    <dgm:pt modelId="{F6BCB114-DAB6-6049-8444-8C1311A88482}" type="parTrans" cxnId="{B814CC55-2C40-2341-9480-FECD46819697}">
      <dgm:prSet/>
      <dgm:spPr/>
      <dgm:t>
        <a:bodyPr/>
        <a:lstStyle/>
        <a:p>
          <a:endParaRPr lang="en-US"/>
        </a:p>
      </dgm:t>
    </dgm:pt>
    <dgm:pt modelId="{BFFA863E-1A69-DD40-B2F1-A3D3C0D94AE3}" type="sibTrans" cxnId="{B814CC55-2C40-2341-9480-FECD46819697}">
      <dgm:prSet/>
      <dgm:spPr/>
      <dgm:t>
        <a:bodyPr/>
        <a:lstStyle/>
        <a:p>
          <a:endParaRPr lang="en-US"/>
        </a:p>
      </dgm:t>
    </dgm:pt>
    <dgm:pt modelId="{05BA5892-8A8A-7540-B78D-C933C1060A28}">
      <dgm:prSet phldrT="[Text]"/>
      <dgm:spPr/>
      <dgm:t>
        <a:bodyPr/>
        <a:lstStyle/>
        <a:p>
          <a:r>
            <a:rPr lang="en-US" b="1" dirty="0" err="1" smtClean="0">
              <a:latin typeface="Century Gothic"/>
              <a:cs typeface="Century Gothic"/>
            </a:rPr>
            <a:t>HungCQ</a:t>
          </a:r>
          <a:endParaRPr lang="en-US" b="1" dirty="0" smtClean="0">
            <a:latin typeface="Century Gothic"/>
            <a:cs typeface="Century Gothic"/>
          </a:endParaRPr>
        </a:p>
        <a:p>
          <a:r>
            <a:rPr lang="en-US" dirty="0" smtClean="0">
              <a:latin typeface="Century Gothic"/>
              <a:cs typeface="Century Gothic"/>
            </a:rPr>
            <a:t>Tech Lead</a:t>
          </a:r>
          <a:endParaRPr lang="en-US" dirty="0">
            <a:latin typeface="Century Gothic"/>
            <a:cs typeface="Century Gothic"/>
          </a:endParaRPr>
        </a:p>
      </dgm:t>
    </dgm:pt>
    <dgm:pt modelId="{B5487B46-A7C5-E64B-83BD-7884B1BDA2AE}" type="parTrans" cxnId="{E04BC435-076A-2B40-9658-71981869EDA9}">
      <dgm:prSet/>
      <dgm:spPr/>
      <dgm:t>
        <a:bodyPr/>
        <a:lstStyle/>
        <a:p>
          <a:endParaRPr lang="en-US"/>
        </a:p>
      </dgm:t>
    </dgm:pt>
    <dgm:pt modelId="{8AB3A8D1-FB90-1A44-A652-D62D486A388A}" type="sibTrans" cxnId="{E04BC435-076A-2B40-9658-71981869EDA9}">
      <dgm:prSet/>
      <dgm:spPr/>
      <dgm:t>
        <a:bodyPr/>
        <a:lstStyle/>
        <a:p>
          <a:endParaRPr lang="en-US"/>
        </a:p>
      </dgm:t>
    </dgm:pt>
    <dgm:pt modelId="{693C0C07-DB97-8941-9462-10A2F69C85A6}">
      <dgm:prSet phldrT="[Text]"/>
      <dgm:spPr/>
      <dgm:t>
        <a:bodyPr/>
        <a:lstStyle/>
        <a:p>
          <a:r>
            <a:rPr lang="en-US" b="1" dirty="0" err="1" smtClean="0">
              <a:latin typeface="Century Gothic"/>
              <a:cs typeface="Century Gothic"/>
            </a:rPr>
            <a:t>ChungNT</a:t>
          </a:r>
          <a:endParaRPr lang="en-US" b="1" dirty="0" smtClean="0">
            <a:latin typeface="Century Gothic"/>
            <a:cs typeface="Century Gothic"/>
          </a:endParaRPr>
        </a:p>
        <a:p>
          <a:r>
            <a:rPr lang="en-US" dirty="0" smtClean="0">
              <a:latin typeface="Century Gothic"/>
              <a:cs typeface="Century Gothic"/>
            </a:rPr>
            <a:t>Developer</a:t>
          </a:r>
          <a:endParaRPr lang="en-US" dirty="0">
            <a:latin typeface="Century Gothic"/>
            <a:cs typeface="Century Gothic"/>
          </a:endParaRPr>
        </a:p>
      </dgm:t>
    </dgm:pt>
    <dgm:pt modelId="{CD6265D9-6273-1149-ABA2-E390DAF63359}" type="parTrans" cxnId="{203D346D-42C8-DF46-A113-0BD8814BBD6C}">
      <dgm:prSet/>
      <dgm:spPr/>
      <dgm:t>
        <a:bodyPr/>
        <a:lstStyle/>
        <a:p>
          <a:endParaRPr lang="en-US"/>
        </a:p>
      </dgm:t>
    </dgm:pt>
    <dgm:pt modelId="{557EE0E6-2762-6049-976B-E01F9C635BEA}" type="sibTrans" cxnId="{203D346D-42C8-DF46-A113-0BD8814BBD6C}">
      <dgm:prSet/>
      <dgm:spPr/>
      <dgm:t>
        <a:bodyPr/>
        <a:lstStyle/>
        <a:p>
          <a:endParaRPr lang="en-US"/>
        </a:p>
      </dgm:t>
    </dgm:pt>
    <dgm:pt modelId="{C11B33F1-9B83-8E41-8FAC-9EB3F8B03197}">
      <dgm:prSet phldrT="[Text]"/>
      <dgm:spPr/>
      <dgm:t>
        <a:bodyPr/>
        <a:lstStyle/>
        <a:p>
          <a:r>
            <a:rPr lang="en-US" b="1" dirty="0" err="1" smtClean="0">
              <a:latin typeface="Century Gothic"/>
              <a:cs typeface="Century Gothic"/>
            </a:rPr>
            <a:t>BichTT</a:t>
          </a:r>
          <a:endParaRPr lang="en-US" b="1" dirty="0" smtClean="0">
            <a:latin typeface="Century Gothic"/>
            <a:cs typeface="Century Gothic"/>
          </a:endParaRPr>
        </a:p>
        <a:p>
          <a:r>
            <a:rPr lang="en-US" dirty="0" smtClean="0">
              <a:latin typeface="Century Gothic"/>
              <a:cs typeface="Century Gothic"/>
            </a:rPr>
            <a:t>Tester</a:t>
          </a:r>
          <a:endParaRPr lang="en-US" dirty="0">
            <a:latin typeface="Century Gothic"/>
            <a:cs typeface="Century Gothic"/>
          </a:endParaRPr>
        </a:p>
      </dgm:t>
    </dgm:pt>
    <dgm:pt modelId="{C9A46F69-C66B-3445-9AFF-03FE15E4E933}" type="parTrans" cxnId="{809D06C7-95B0-3047-A4C8-28C34533FB8E}">
      <dgm:prSet/>
      <dgm:spPr/>
      <dgm:t>
        <a:bodyPr/>
        <a:lstStyle/>
        <a:p>
          <a:endParaRPr lang="en-US"/>
        </a:p>
      </dgm:t>
    </dgm:pt>
    <dgm:pt modelId="{DA9F38CA-2300-0A44-917D-F89A3AC01FBF}" type="sibTrans" cxnId="{809D06C7-95B0-3047-A4C8-28C34533FB8E}">
      <dgm:prSet/>
      <dgm:spPr/>
      <dgm:t>
        <a:bodyPr/>
        <a:lstStyle/>
        <a:p>
          <a:endParaRPr lang="en-US"/>
        </a:p>
      </dgm:t>
    </dgm:pt>
    <dgm:pt modelId="{7D20BB05-232A-CA4E-844B-FB736796ED6A}">
      <dgm:prSet phldrT="[Text]"/>
      <dgm:spPr/>
      <dgm:t>
        <a:bodyPr/>
        <a:lstStyle/>
        <a:p>
          <a:r>
            <a:rPr lang="en-US" b="1" dirty="0" err="1" smtClean="0">
              <a:latin typeface="Century Gothic"/>
              <a:cs typeface="Century Gothic"/>
            </a:rPr>
            <a:t>VietVH</a:t>
          </a:r>
          <a:endParaRPr lang="en-US" b="1" dirty="0" smtClean="0">
            <a:latin typeface="Century Gothic"/>
            <a:cs typeface="Century Gothic"/>
          </a:endParaRPr>
        </a:p>
        <a:p>
          <a:r>
            <a:rPr lang="en-US" b="0" dirty="0" smtClean="0">
              <a:latin typeface="Century Gothic"/>
              <a:cs typeface="Century Gothic"/>
            </a:rPr>
            <a:t>Developer</a:t>
          </a:r>
          <a:endParaRPr lang="en-US" b="0" dirty="0">
            <a:latin typeface="Century Gothic"/>
            <a:cs typeface="Century Gothic"/>
          </a:endParaRPr>
        </a:p>
      </dgm:t>
    </dgm:pt>
    <dgm:pt modelId="{8D8486BA-4054-274E-ADB3-8C60131A971A}" type="sibTrans" cxnId="{20BDA073-E356-1A4B-B029-018DB74C3BA1}">
      <dgm:prSet/>
      <dgm:spPr/>
      <dgm:t>
        <a:bodyPr/>
        <a:lstStyle/>
        <a:p>
          <a:endParaRPr lang="en-US"/>
        </a:p>
      </dgm:t>
    </dgm:pt>
    <dgm:pt modelId="{21E3A278-1F29-2943-911A-24F17D1B91F7}" type="parTrans" cxnId="{20BDA073-E356-1A4B-B029-018DB74C3BA1}">
      <dgm:prSet/>
      <dgm:spPr/>
      <dgm:t>
        <a:bodyPr/>
        <a:lstStyle/>
        <a:p>
          <a:endParaRPr lang="en-US"/>
        </a:p>
      </dgm:t>
    </dgm:pt>
    <dgm:pt modelId="{22CFEE2F-7D6E-3A47-81C1-A8850F535A25}" type="pres">
      <dgm:prSet presAssocID="{A647ECBD-37CD-3D4E-AD89-A3E8D99C8402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F9D34493-8A2F-8746-8E0D-6E5590B48B8B}" type="pres">
      <dgm:prSet presAssocID="{DFB07CE2-0DA5-184E-A509-C73AD1C36491}" presName="hierRoot1" presStyleCnt="0"/>
      <dgm:spPr/>
    </dgm:pt>
    <dgm:pt modelId="{19060971-7CA2-D44B-8B36-329CBC3DCA42}" type="pres">
      <dgm:prSet presAssocID="{DFB07CE2-0DA5-184E-A509-C73AD1C36491}" presName="composite" presStyleCnt="0"/>
      <dgm:spPr/>
    </dgm:pt>
    <dgm:pt modelId="{84030934-2AD3-E449-9351-E99C005E17A3}" type="pres">
      <dgm:prSet presAssocID="{DFB07CE2-0DA5-184E-A509-C73AD1C36491}" presName="image" presStyleLbl="node0" presStyleIdx="0" presStyleCnt="1" custLinFactNeighborX="-2425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388B6C92-F631-CD4D-BF7B-5DA53FC2269A}" type="pres">
      <dgm:prSet presAssocID="{DFB07CE2-0DA5-184E-A509-C73AD1C36491}" presName="text" presStyleLbl="revTx" presStyleIdx="0" presStyleCnt="5" custScaleX="152778" custLinFactNeighborX="2480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D44CA1B-DF15-5D45-BA10-8DB862D7B31F}" type="pres">
      <dgm:prSet presAssocID="{DFB07CE2-0DA5-184E-A509-C73AD1C36491}" presName="hierChild2" presStyleCnt="0"/>
      <dgm:spPr/>
    </dgm:pt>
    <dgm:pt modelId="{B6E95B4B-DF3C-7A4B-B6E0-29FAE7EC54F3}" type="pres">
      <dgm:prSet presAssocID="{B5487B46-A7C5-E64B-83BD-7884B1BDA2AE}" presName="Name10" presStyleLbl="parChTrans1D2" presStyleIdx="0" presStyleCnt="2"/>
      <dgm:spPr/>
      <dgm:t>
        <a:bodyPr/>
        <a:lstStyle/>
        <a:p>
          <a:endParaRPr lang="en-US"/>
        </a:p>
      </dgm:t>
    </dgm:pt>
    <dgm:pt modelId="{18F25CAB-6191-6442-8AB4-2CF3B2022626}" type="pres">
      <dgm:prSet presAssocID="{05BA5892-8A8A-7540-B78D-C933C1060A28}" presName="hierRoot2" presStyleCnt="0"/>
      <dgm:spPr/>
    </dgm:pt>
    <dgm:pt modelId="{DF3EDC52-BADF-6A42-9FE0-9034688DC112}" type="pres">
      <dgm:prSet presAssocID="{05BA5892-8A8A-7540-B78D-C933C1060A28}" presName="composite2" presStyleCnt="0"/>
      <dgm:spPr/>
    </dgm:pt>
    <dgm:pt modelId="{ED43DD18-AAFB-914A-B586-7916C49531D4}" type="pres">
      <dgm:prSet presAssocID="{05BA5892-8A8A-7540-B78D-C933C1060A28}" presName="image2" presStyleLbl="node2" presStyleIdx="0" presStyleCnt="2" custLinFactNeighborX="-24256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7000" b="-17000"/>
          </a:stretch>
        </a:blipFill>
      </dgm:spPr>
      <dgm:t>
        <a:bodyPr/>
        <a:lstStyle/>
        <a:p>
          <a:endParaRPr lang="en-US"/>
        </a:p>
      </dgm:t>
    </dgm:pt>
    <dgm:pt modelId="{92E2A2C3-9378-5C44-B8C8-E32B21A75C95}" type="pres">
      <dgm:prSet presAssocID="{05BA5892-8A8A-7540-B78D-C933C1060A28}" presName="text2" presStyleLbl="revTx" presStyleIdx="1" presStyleCnt="5" custLinFactNeighborX="-1616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964B8A3-5BFD-8C48-BEB9-ECF2D1B2C6B3}" type="pres">
      <dgm:prSet presAssocID="{05BA5892-8A8A-7540-B78D-C933C1060A28}" presName="hierChild3" presStyleCnt="0"/>
      <dgm:spPr/>
    </dgm:pt>
    <dgm:pt modelId="{E274920C-1FC5-AF4D-A1D3-76A95D80ADDB}" type="pres">
      <dgm:prSet presAssocID="{21E3A278-1F29-2943-911A-24F17D1B91F7}" presName="Name17" presStyleLbl="parChTrans1D3" presStyleIdx="0" presStyleCnt="2"/>
      <dgm:spPr/>
      <dgm:t>
        <a:bodyPr/>
        <a:lstStyle/>
        <a:p>
          <a:endParaRPr lang="en-US"/>
        </a:p>
      </dgm:t>
    </dgm:pt>
    <dgm:pt modelId="{F1A9F7D2-A118-1643-A507-D90DB9883AC1}" type="pres">
      <dgm:prSet presAssocID="{7D20BB05-232A-CA4E-844B-FB736796ED6A}" presName="hierRoot3" presStyleCnt="0"/>
      <dgm:spPr/>
    </dgm:pt>
    <dgm:pt modelId="{E694575B-58A2-3C44-BF45-A3D5AAF1F7E1}" type="pres">
      <dgm:prSet presAssocID="{7D20BB05-232A-CA4E-844B-FB736796ED6A}" presName="composite3" presStyleCnt="0"/>
      <dgm:spPr/>
    </dgm:pt>
    <dgm:pt modelId="{3726238E-9A84-824C-A1EC-EF97DCF17325}" type="pres">
      <dgm:prSet presAssocID="{7D20BB05-232A-CA4E-844B-FB736796ED6A}" presName="image3" presStyleLbl="node3" presStyleIdx="0" presStyleCnt="2" custLinFactNeighborX="-6331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5000" b="-25000"/>
          </a:stretch>
        </a:blipFill>
      </dgm:spPr>
      <dgm:t>
        <a:bodyPr/>
        <a:lstStyle/>
        <a:p>
          <a:endParaRPr lang="en-US"/>
        </a:p>
      </dgm:t>
    </dgm:pt>
    <dgm:pt modelId="{25B8A888-6A90-804D-A82B-9EEE480D9242}" type="pres">
      <dgm:prSet presAssocID="{7D20BB05-232A-CA4E-844B-FB736796ED6A}" presName="text3" presStyleLbl="revTx" presStyleIdx="2" presStyleCnt="5" custLinFactNeighborX="39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3AEA849-D5AD-2544-ABB7-C7B8954E10ED}" type="pres">
      <dgm:prSet presAssocID="{7D20BB05-232A-CA4E-844B-FB736796ED6A}" presName="hierChild4" presStyleCnt="0"/>
      <dgm:spPr/>
    </dgm:pt>
    <dgm:pt modelId="{E3CCB0F9-A86B-4040-BDCA-88DEEA21BB10}" type="pres">
      <dgm:prSet presAssocID="{CD6265D9-6273-1149-ABA2-E390DAF63359}" presName="Name17" presStyleLbl="parChTrans1D3" presStyleIdx="1" presStyleCnt="2"/>
      <dgm:spPr/>
      <dgm:t>
        <a:bodyPr/>
        <a:lstStyle/>
        <a:p>
          <a:endParaRPr lang="en-US"/>
        </a:p>
      </dgm:t>
    </dgm:pt>
    <dgm:pt modelId="{2E189335-D081-8041-AE5A-BD98829EC0BE}" type="pres">
      <dgm:prSet presAssocID="{693C0C07-DB97-8941-9462-10A2F69C85A6}" presName="hierRoot3" presStyleCnt="0"/>
      <dgm:spPr/>
    </dgm:pt>
    <dgm:pt modelId="{9791ECA7-A34F-DE45-A219-CA15A6CA586F}" type="pres">
      <dgm:prSet presAssocID="{693C0C07-DB97-8941-9462-10A2F69C85A6}" presName="composite3" presStyleCnt="0"/>
      <dgm:spPr/>
    </dgm:pt>
    <dgm:pt modelId="{E7B01EEA-BE8A-B548-A2DF-64165EAA9081}" type="pres">
      <dgm:prSet presAssocID="{693C0C07-DB97-8941-9462-10A2F69C85A6}" presName="image3" presStyleLbl="node3" presStyleIdx="1" presStyleCnt="2" custAng="5744256" custLinFactNeighborX="-24256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</dgm:spPr>
      <dgm:t>
        <a:bodyPr/>
        <a:lstStyle/>
        <a:p>
          <a:endParaRPr lang="en-US"/>
        </a:p>
      </dgm:t>
    </dgm:pt>
    <dgm:pt modelId="{880D3343-75C7-244D-A227-6FDB072544A8}" type="pres">
      <dgm:prSet presAssocID="{693C0C07-DB97-8941-9462-10A2F69C85A6}" presName="text3" presStyleLbl="revTx" presStyleIdx="3" presStyleCnt="5" custLinFactNeighborX="-767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DB2C0D6-3191-9C47-88B8-A5B9E5AF9DBA}" type="pres">
      <dgm:prSet presAssocID="{693C0C07-DB97-8941-9462-10A2F69C85A6}" presName="hierChild4" presStyleCnt="0"/>
      <dgm:spPr/>
    </dgm:pt>
    <dgm:pt modelId="{C48B46AC-D41A-6E4E-81E7-3F8C0114E68B}" type="pres">
      <dgm:prSet presAssocID="{C9A46F69-C66B-3445-9AFF-03FE15E4E933}" presName="Name10" presStyleLbl="parChTrans1D2" presStyleIdx="1" presStyleCnt="2"/>
      <dgm:spPr/>
      <dgm:t>
        <a:bodyPr/>
        <a:lstStyle/>
        <a:p>
          <a:endParaRPr lang="en-US"/>
        </a:p>
      </dgm:t>
    </dgm:pt>
    <dgm:pt modelId="{A3AAE2FB-3177-894A-BAFC-9681C8D42302}" type="pres">
      <dgm:prSet presAssocID="{C11B33F1-9B83-8E41-8FAC-9EB3F8B03197}" presName="hierRoot2" presStyleCnt="0"/>
      <dgm:spPr/>
    </dgm:pt>
    <dgm:pt modelId="{1F495660-3FA6-F041-B511-D0622C81887C}" type="pres">
      <dgm:prSet presAssocID="{C11B33F1-9B83-8E41-8FAC-9EB3F8B03197}" presName="composite2" presStyleCnt="0"/>
      <dgm:spPr/>
    </dgm:pt>
    <dgm:pt modelId="{939A2972-442C-8248-951C-01E523B9DE7F}" type="pres">
      <dgm:prSet presAssocID="{C11B33F1-9B83-8E41-8FAC-9EB3F8B03197}" presName="image2" presStyleLbl="node2" presStyleIdx="1" presStyleCnt="2" custLinFactNeighborX="-24256" custLinFactNeighborY="151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0000" b="-20000"/>
          </a:stretch>
        </a:blipFill>
      </dgm:spPr>
      <dgm:t>
        <a:bodyPr/>
        <a:lstStyle/>
        <a:p>
          <a:endParaRPr lang="en-US"/>
        </a:p>
      </dgm:t>
    </dgm:pt>
    <dgm:pt modelId="{6A94B5F5-F0B8-F341-B072-B03B5B273DA9}" type="pres">
      <dgm:prSet presAssocID="{C11B33F1-9B83-8E41-8FAC-9EB3F8B03197}" presName="text2" presStyleLbl="revTx" presStyleIdx="4" presStyleCnt="5" custLinFactNeighborX="-7729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174290F-8965-4446-936B-8A34D830A0BD}" type="pres">
      <dgm:prSet presAssocID="{C11B33F1-9B83-8E41-8FAC-9EB3F8B03197}" presName="hierChild3" presStyleCnt="0"/>
      <dgm:spPr/>
    </dgm:pt>
  </dgm:ptLst>
  <dgm:cxnLst>
    <dgm:cxn modelId="{8F6E08FA-5FB8-664A-8F04-933DF133B4C8}" type="presOf" srcId="{C11B33F1-9B83-8E41-8FAC-9EB3F8B03197}" destId="{6A94B5F5-F0B8-F341-B072-B03B5B273DA9}" srcOrd="0" destOrd="0" presId="urn:microsoft.com/office/officeart/2009/layout/CirclePictureHierarchy"/>
    <dgm:cxn modelId="{D61F99B3-BEEF-AA41-8996-FBAC0F38E1BC}" type="presOf" srcId="{A647ECBD-37CD-3D4E-AD89-A3E8D99C8402}" destId="{22CFEE2F-7D6E-3A47-81C1-A8850F535A25}" srcOrd="0" destOrd="0" presId="urn:microsoft.com/office/officeart/2009/layout/CirclePictureHierarchy"/>
    <dgm:cxn modelId="{B814CC55-2C40-2341-9480-FECD46819697}" srcId="{A647ECBD-37CD-3D4E-AD89-A3E8D99C8402}" destId="{DFB07CE2-0DA5-184E-A509-C73AD1C36491}" srcOrd="0" destOrd="0" parTransId="{F6BCB114-DAB6-6049-8444-8C1311A88482}" sibTransId="{BFFA863E-1A69-DD40-B2F1-A3D3C0D94AE3}"/>
    <dgm:cxn modelId="{809D06C7-95B0-3047-A4C8-28C34533FB8E}" srcId="{DFB07CE2-0DA5-184E-A509-C73AD1C36491}" destId="{C11B33F1-9B83-8E41-8FAC-9EB3F8B03197}" srcOrd="1" destOrd="0" parTransId="{C9A46F69-C66B-3445-9AFF-03FE15E4E933}" sibTransId="{DA9F38CA-2300-0A44-917D-F89A3AC01FBF}"/>
    <dgm:cxn modelId="{D8535747-EF24-1546-9452-04C3C79EEA86}" type="presOf" srcId="{C9A46F69-C66B-3445-9AFF-03FE15E4E933}" destId="{C48B46AC-D41A-6E4E-81E7-3F8C0114E68B}" srcOrd="0" destOrd="0" presId="urn:microsoft.com/office/officeart/2009/layout/CirclePictureHierarchy"/>
    <dgm:cxn modelId="{6E75462E-F879-1243-9CA2-22579C353C6B}" type="presOf" srcId="{05BA5892-8A8A-7540-B78D-C933C1060A28}" destId="{92E2A2C3-9378-5C44-B8C8-E32B21A75C95}" srcOrd="0" destOrd="0" presId="urn:microsoft.com/office/officeart/2009/layout/CirclePictureHierarchy"/>
    <dgm:cxn modelId="{0E88397F-BFE5-E64D-B361-8B9326AFF6DC}" type="presOf" srcId="{CD6265D9-6273-1149-ABA2-E390DAF63359}" destId="{E3CCB0F9-A86B-4040-BDCA-88DEEA21BB10}" srcOrd="0" destOrd="0" presId="urn:microsoft.com/office/officeart/2009/layout/CirclePictureHierarchy"/>
    <dgm:cxn modelId="{E04BC435-076A-2B40-9658-71981869EDA9}" srcId="{DFB07CE2-0DA5-184E-A509-C73AD1C36491}" destId="{05BA5892-8A8A-7540-B78D-C933C1060A28}" srcOrd="0" destOrd="0" parTransId="{B5487B46-A7C5-E64B-83BD-7884B1BDA2AE}" sibTransId="{8AB3A8D1-FB90-1A44-A652-D62D486A388A}"/>
    <dgm:cxn modelId="{A2010BAE-0252-574A-8EDE-C8CF060CF1B5}" type="presOf" srcId="{693C0C07-DB97-8941-9462-10A2F69C85A6}" destId="{880D3343-75C7-244D-A227-6FDB072544A8}" srcOrd="0" destOrd="0" presId="urn:microsoft.com/office/officeart/2009/layout/CirclePictureHierarchy"/>
    <dgm:cxn modelId="{19C9E691-E28D-004B-A584-62758CD1CBEA}" type="presOf" srcId="{B5487B46-A7C5-E64B-83BD-7884B1BDA2AE}" destId="{B6E95B4B-DF3C-7A4B-B6E0-29FAE7EC54F3}" srcOrd="0" destOrd="0" presId="urn:microsoft.com/office/officeart/2009/layout/CirclePictureHierarchy"/>
    <dgm:cxn modelId="{A0EE709D-6B85-1345-901C-236B17725FA6}" type="presOf" srcId="{DFB07CE2-0DA5-184E-A509-C73AD1C36491}" destId="{388B6C92-F631-CD4D-BF7B-5DA53FC2269A}" srcOrd="0" destOrd="0" presId="urn:microsoft.com/office/officeart/2009/layout/CirclePictureHierarchy"/>
    <dgm:cxn modelId="{203D346D-42C8-DF46-A113-0BD8814BBD6C}" srcId="{05BA5892-8A8A-7540-B78D-C933C1060A28}" destId="{693C0C07-DB97-8941-9462-10A2F69C85A6}" srcOrd="1" destOrd="0" parTransId="{CD6265D9-6273-1149-ABA2-E390DAF63359}" sibTransId="{557EE0E6-2762-6049-976B-E01F9C635BEA}"/>
    <dgm:cxn modelId="{54629DF3-E2DF-E040-B271-1A4E7B5C8632}" type="presOf" srcId="{21E3A278-1F29-2943-911A-24F17D1B91F7}" destId="{E274920C-1FC5-AF4D-A1D3-76A95D80ADDB}" srcOrd="0" destOrd="0" presId="urn:microsoft.com/office/officeart/2009/layout/CirclePictureHierarchy"/>
    <dgm:cxn modelId="{20BDA073-E356-1A4B-B029-018DB74C3BA1}" srcId="{05BA5892-8A8A-7540-B78D-C933C1060A28}" destId="{7D20BB05-232A-CA4E-844B-FB736796ED6A}" srcOrd="0" destOrd="0" parTransId="{21E3A278-1F29-2943-911A-24F17D1B91F7}" sibTransId="{8D8486BA-4054-274E-ADB3-8C60131A971A}"/>
    <dgm:cxn modelId="{0E1FBE6C-0033-A648-84E9-C0023E389E6D}" type="presOf" srcId="{7D20BB05-232A-CA4E-844B-FB736796ED6A}" destId="{25B8A888-6A90-804D-A82B-9EEE480D9242}" srcOrd="0" destOrd="0" presId="urn:microsoft.com/office/officeart/2009/layout/CirclePictureHierarchy"/>
    <dgm:cxn modelId="{0FB661C6-8357-4B45-AFA4-0FD8C9F2229B}" type="presParOf" srcId="{22CFEE2F-7D6E-3A47-81C1-A8850F535A25}" destId="{F9D34493-8A2F-8746-8E0D-6E5590B48B8B}" srcOrd="0" destOrd="0" presId="urn:microsoft.com/office/officeart/2009/layout/CirclePictureHierarchy"/>
    <dgm:cxn modelId="{EECA359A-E7CB-6142-B672-D75D1EFDBFD6}" type="presParOf" srcId="{F9D34493-8A2F-8746-8E0D-6E5590B48B8B}" destId="{19060971-7CA2-D44B-8B36-329CBC3DCA42}" srcOrd="0" destOrd="0" presId="urn:microsoft.com/office/officeart/2009/layout/CirclePictureHierarchy"/>
    <dgm:cxn modelId="{EC953F28-6D39-3C48-A166-2D8610060099}" type="presParOf" srcId="{19060971-7CA2-D44B-8B36-329CBC3DCA42}" destId="{84030934-2AD3-E449-9351-E99C005E17A3}" srcOrd="0" destOrd="0" presId="urn:microsoft.com/office/officeart/2009/layout/CirclePictureHierarchy"/>
    <dgm:cxn modelId="{58E8065A-9E2B-D849-B1DC-D033BFDF50FA}" type="presParOf" srcId="{19060971-7CA2-D44B-8B36-329CBC3DCA42}" destId="{388B6C92-F631-CD4D-BF7B-5DA53FC2269A}" srcOrd="1" destOrd="0" presId="urn:microsoft.com/office/officeart/2009/layout/CirclePictureHierarchy"/>
    <dgm:cxn modelId="{3A346222-9F68-A34A-B566-CE1E576062B9}" type="presParOf" srcId="{F9D34493-8A2F-8746-8E0D-6E5590B48B8B}" destId="{7D44CA1B-DF15-5D45-BA10-8DB862D7B31F}" srcOrd="1" destOrd="0" presId="urn:microsoft.com/office/officeart/2009/layout/CirclePictureHierarchy"/>
    <dgm:cxn modelId="{0965B242-7FD6-D44C-B1F8-A430F7F6E498}" type="presParOf" srcId="{7D44CA1B-DF15-5D45-BA10-8DB862D7B31F}" destId="{B6E95B4B-DF3C-7A4B-B6E0-29FAE7EC54F3}" srcOrd="0" destOrd="0" presId="urn:microsoft.com/office/officeart/2009/layout/CirclePictureHierarchy"/>
    <dgm:cxn modelId="{C7FBAD5D-3673-5743-ACA9-A604A63C6E59}" type="presParOf" srcId="{7D44CA1B-DF15-5D45-BA10-8DB862D7B31F}" destId="{18F25CAB-6191-6442-8AB4-2CF3B2022626}" srcOrd="1" destOrd="0" presId="urn:microsoft.com/office/officeart/2009/layout/CirclePictureHierarchy"/>
    <dgm:cxn modelId="{49F7C38D-7A9A-4C4D-A473-11DA730B3005}" type="presParOf" srcId="{18F25CAB-6191-6442-8AB4-2CF3B2022626}" destId="{DF3EDC52-BADF-6A42-9FE0-9034688DC112}" srcOrd="0" destOrd="0" presId="urn:microsoft.com/office/officeart/2009/layout/CirclePictureHierarchy"/>
    <dgm:cxn modelId="{42C57996-10F1-4744-A3C2-9C5880062B66}" type="presParOf" srcId="{DF3EDC52-BADF-6A42-9FE0-9034688DC112}" destId="{ED43DD18-AAFB-914A-B586-7916C49531D4}" srcOrd="0" destOrd="0" presId="urn:microsoft.com/office/officeart/2009/layout/CirclePictureHierarchy"/>
    <dgm:cxn modelId="{EDEE2B81-8FF5-3744-B273-91D8817E6DE8}" type="presParOf" srcId="{DF3EDC52-BADF-6A42-9FE0-9034688DC112}" destId="{92E2A2C3-9378-5C44-B8C8-E32B21A75C95}" srcOrd="1" destOrd="0" presId="urn:microsoft.com/office/officeart/2009/layout/CirclePictureHierarchy"/>
    <dgm:cxn modelId="{26240A42-F7B8-7743-8D2C-D22BC734B347}" type="presParOf" srcId="{18F25CAB-6191-6442-8AB4-2CF3B2022626}" destId="{5964B8A3-5BFD-8C48-BEB9-ECF2D1B2C6B3}" srcOrd="1" destOrd="0" presId="urn:microsoft.com/office/officeart/2009/layout/CirclePictureHierarchy"/>
    <dgm:cxn modelId="{B95C7599-1B08-E945-8847-6FF645E98329}" type="presParOf" srcId="{5964B8A3-5BFD-8C48-BEB9-ECF2D1B2C6B3}" destId="{E274920C-1FC5-AF4D-A1D3-76A95D80ADDB}" srcOrd="0" destOrd="0" presId="urn:microsoft.com/office/officeart/2009/layout/CirclePictureHierarchy"/>
    <dgm:cxn modelId="{A6BC01BB-1F82-3045-91EE-332FCB9DBCC1}" type="presParOf" srcId="{5964B8A3-5BFD-8C48-BEB9-ECF2D1B2C6B3}" destId="{F1A9F7D2-A118-1643-A507-D90DB9883AC1}" srcOrd="1" destOrd="0" presId="urn:microsoft.com/office/officeart/2009/layout/CirclePictureHierarchy"/>
    <dgm:cxn modelId="{4D388806-E8E3-4F4F-9E17-504EA9C9CAB2}" type="presParOf" srcId="{F1A9F7D2-A118-1643-A507-D90DB9883AC1}" destId="{E694575B-58A2-3C44-BF45-A3D5AAF1F7E1}" srcOrd="0" destOrd="0" presId="urn:microsoft.com/office/officeart/2009/layout/CirclePictureHierarchy"/>
    <dgm:cxn modelId="{95AFEB77-DE64-8C48-AFC4-123DFA1B95C5}" type="presParOf" srcId="{E694575B-58A2-3C44-BF45-A3D5AAF1F7E1}" destId="{3726238E-9A84-824C-A1EC-EF97DCF17325}" srcOrd="0" destOrd="0" presId="urn:microsoft.com/office/officeart/2009/layout/CirclePictureHierarchy"/>
    <dgm:cxn modelId="{E8809897-0A80-C541-B6B0-968A5E6B1670}" type="presParOf" srcId="{E694575B-58A2-3C44-BF45-A3D5AAF1F7E1}" destId="{25B8A888-6A90-804D-A82B-9EEE480D9242}" srcOrd="1" destOrd="0" presId="urn:microsoft.com/office/officeart/2009/layout/CirclePictureHierarchy"/>
    <dgm:cxn modelId="{3003BC0B-5EA6-F548-B49A-A3F9A61FA8F5}" type="presParOf" srcId="{F1A9F7D2-A118-1643-A507-D90DB9883AC1}" destId="{63AEA849-D5AD-2544-ABB7-C7B8954E10ED}" srcOrd="1" destOrd="0" presId="urn:microsoft.com/office/officeart/2009/layout/CirclePictureHierarchy"/>
    <dgm:cxn modelId="{4AA9412C-188D-7947-A03B-C801BDFC29EF}" type="presParOf" srcId="{5964B8A3-5BFD-8C48-BEB9-ECF2D1B2C6B3}" destId="{E3CCB0F9-A86B-4040-BDCA-88DEEA21BB10}" srcOrd="2" destOrd="0" presId="urn:microsoft.com/office/officeart/2009/layout/CirclePictureHierarchy"/>
    <dgm:cxn modelId="{1FF5E5FD-2826-6444-B67E-6B27FF5A9E57}" type="presParOf" srcId="{5964B8A3-5BFD-8C48-BEB9-ECF2D1B2C6B3}" destId="{2E189335-D081-8041-AE5A-BD98829EC0BE}" srcOrd="3" destOrd="0" presId="urn:microsoft.com/office/officeart/2009/layout/CirclePictureHierarchy"/>
    <dgm:cxn modelId="{DEA104F0-BB40-DB4E-86C6-AC7BC26206C2}" type="presParOf" srcId="{2E189335-D081-8041-AE5A-BD98829EC0BE}" destId="{9791ECA7-A34F-DE45-A219-CA15A6CA586F}" srcOrd="0" destOrd="0" presId="urn:microsoft.com/office/officeart/2009/layout/CirclePictureHierarchy"/>
    <dgm:cxn modelId="{8322372E-0C64-7146-94CC-A66A356207CB}" type="presParOf" srcId="{9791ECA7-A34F-DE45-A219-CA15A6CA586F}" destId="{E7B01EEA-BE8A-B548-A2DF-64165EAA9081}" srcOrd="0" destOrd="0" presId="urn:microsoft.com/office/officeart/2009/layout/CirclePictureHierarchy"/>
    <dgm:cxn modelId="{2075B2E4-3842-724D-AD1A-CEC9DAA4F14B}" type="presParOf" srcId="{9791ECA7-A34F-DE45-A219-CA15A6CA586F}" destId="{880D3343-75C7-244D-A227-6FDB072544A8}" srcOrd="1" destOrd="0" presId="urn:microsoft.com/office/officeart/2009/layout/CirclePictureHierarchy"/>
    <dgm:cxn modelId="{3E4EF64F-D983-0045-A54F-5FF13CE2A90C}" type="presParOf" srcId="{2E189335-D081-8041-AE5A-BD98829EC0BE}" destId="{ADB2C0D6-3191-9C47-88B8-A5B9E5AF9DBA}" srcOrd="1" destOrd="0" presId="urn:microsoft.com/office/officeart/2009/layout/CirclePictureHierarchy"/>
    <dgm:cxn modelId="{8338B4DC-7310-9841-9494-D3CD00888B38}" type="presParOf" srcId="{7D44CA1B-DF15-5D45-BA10-8DB862D7B31F}" destId="{C48B46AC-D41A-6E4E-81E7-3F8C0114E68B}" srcOrd="2" destOrd="0" presId="urn:microsoft.com/office/officeart/2009/layout/CirclePictureHierarchy"/>
    <dgm:cxn modelId="{AEEA7584-C8AC-6C4A-9642-289EE8AFC5CB}" type="presParOf" srcId="{7D44CA1B-DF15-5D45-BA10-8DB862D7B31F}" destId="{A3AAE2FB-3177-894A-BAFC-9681C8D42302}" srcOrd="3" destOrd="0" presId="urn:microsoft.com/office/officeart/2009/layout/CirclePictureHierarchy"/>
    <dgm:cxn modelId="{802FCF1A-224D-3D4F-B849-DC704E79720B}" type="presParOf" srcId="{A3AAE2FB-3177-894A-BAFC-9681C8D42302}" destId="{1F495660-3FA6-F041-B511-D0622C81887C}" srcOrd="0" destOrd="0" presId="urn:microsoft.com/office/officeart/2009/layout/CirclePictureHierarchy"/>
    <dgm:cxn modelId="{CE75075A-125B-4745-94C0-457ED804B9AD}" type="presParOf" srcId="{1F495660-3FA6-F041-B511-D0622C81887C}" destId="{939A2972-442C-8248-951C-01E523B9DE7F}" srcOrd="0" destOrd="0" presId="urn:microsoft.com/office/officeart/2009/layout/CirclePictureHierarchy"/>
    <dgm:cxn modelId="{816474EB-1D03-2546-BB4E-4C81BC098E96}" type="presParOf" srcId="{1F495660-3FA6-F041-B511-D0622C81887C}" destId="{6A94B5F5-F0B8-F341-B072-B03B5B273DA9}" srcOrd="1" destOrd="0" presId="urn:microsoft.com/office/officeart/2009/layout/CirclePictureHierarchy"/>
    <dgm:cxn modelId="{4C0889FF-6465-784A-842D-C532822AC2D5}" type="presParOf" srcId="{A3AAE2FB-3177-894A-BAFC-9681C8D42302}" destId="{F174290F-8965-4446-936B-8A34D830A0BD}" srcOrd="1" destOrd="0" presId="urn:microsoft.com/office/officeart/2009/layout/CirclePictureHierarchy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1D35400-72C6-1046-866A-4384EAB14CAF}" type="doc">
      <dgm:prSet loTypeId="urn:microsoft.com/office/officeart/2005/8/layout/hierarchy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5F66DBE-8961-9C4E-B086-4337817D9D54}">
      <dgm:prSet phldrT="[Text]" custT="1"/>
      <dgm:spPr/>
      <dgm:t>
        <a:bodyPr/>
        <a:lstStyle/>
        <a:p>
          <a:r>
            <a:rPr lang="en-US" sz="1400" b="1" dirty="0" smtClean="0">
              <a:latin typeface="Century Gothic"/>
              <a:cs typeface="Century Gothic"/>
            </a:rPr>
            <a:t>Nguyen Viet Nam</a:t>
          </a:r>
        </a:p>
        <a:p>
          <a:r>
            <a:rPr lang="en-US" sz="1000" b="1" dirty="0" smtClean="0">
              <a:latin typeface="Century Gothic"/>
              <a:cs typeface="Century Gothic"/>
            </a:rPr>
            <a:t>PM</a:t>
          </a:r>
          <a:endParaRPr lang="en-US" sz="1000" b="1" dirty="0">
            <a:latin typeface="Century Gothic"/>
            <a:cs typeface="Century Gothic"/>
          </a:endParaRPr>
        </a:p>
      </dgm:t>
    </dgm:pt>
    <dgm:pt modelId="{9D019894-89AF-BC4B-86F1-582472270ABA}" type="parTrans" cxnId="{D3CB4A28-23F4-B348-B684-A813DD7E039A}">
      <dgm:prSet/>
      <dgm:spPr/>
      <dgm:t>
        <a:bodyPr/>
        <a:lstStyle/>
        <a:p>
          <a:endParaRPr lang="en-US"/>
        </a:p>
      </dgm:t>
    </dgm:pt>
    <dgm:pt modelId="{FAA7BEB6-593F-E647-93C8-7CFB6E165E6C}" type="sibTrans" cxnId="{D3CB4A28-23F4-B348-B684-A813DD7E039A}">
      <dgm:prSet/>
      <dgm:spPr/>
      <dgm:t>
        <a:bodyPr/>
        <a:lstStyle/>
        <a:p>
          <a:endParaRPr lang="en-US"/>
        </a:p>
      </dgm:t>
    </dgm:pt>
    <dgm:pt modelId="{FFE4ECD4-4F9E-F74B-B684-FBC90DAD4D1D}">
      <dgm:prSet phldrT="[Text]" custT="1"/>
      <dgm:spPr/>
      <dgm:t>
        <a:bodyPr/>
        <a:lstStyle/>
        <a:p>
          <a:r>
            <a:rPr lang="en-US" sz="1400" b="1" dirty="0" smtClean="0">
              <a:latin typeface="Century Gothic"/>
              <a:cs typeface="Century Gothic"/>
            </a:rPr>
            <a:t>Cao Quoc Hung</a:t>
          </a:r>
        </a:p>
        <a:p>
          <a:r>
            <a:rPr lang="en-US" sz="1000" b="1" dirty="0" smtClean="0">
              <a:latin typeface="Century Gothic"/>
              <a:cs typeface="Century Gothic"/>
            </a:rPr>
            <a:t>Tech Lead, CM</a:t>
          </a:r>
          <a:endParaRPr lang="en-US" sz="1000" b="1" dirty="0">
            <a:latin typeface="Century Gothic"/>
            <a:cs typeface="Century Gothic"/>
          </a:endParaRPr>
        </a:p>
      </dgm:t>
    </dgm:pt>
    <dgm:pt modelId="{F7EC7EE3-4605-8D4A-A449-AD79550D0E22}" type="parTrans" cxnId="{F2648264-FB92-F14F-B39E-6E6AA49CF439}">
      <dgm:prSet/>
      <dgm:spPr/>
      <dgm:t>
        <a:bodyPr/>
        <a:lstStyle/>
        <a:p>
          <a:endParaRPr lang="en-US"/>
        </a:p>
      </dgm:t>
    </dgm:pt>
    <dgm:pt modelId="{71038A31-8FD1-524D-92FB-BE2122EDD098}" type="sibTrans" cxnId="{F2648264-FB92-F14F-B39E-6E6AA49CF439}">
      <dgm:prSet/>
      <dgm:spPr/>
      <dgm:t>
        <a:bodyPr/>
        <a:lstStyle/>
        <a:p>
          <a:endParaRPr lang="en-US"/>
        </a:p>
      </dgm:t>
    </dgm:pt>
    <dgm:pt modelId="{A92536D9-EB5B-5946-80CA-7886B550796E}">
      <dgm:prSet phldrT="[Text]" custT="1"/>
      <dgm:spPr/>
      <dgm:t>
        <a:bodyPr/>
        <a:lstStyle/>
        <a:p>
          <a:r>
            <a:rPr lang="en-US" sz="1400" b="1" dirty="0" smtClean="0">
              <a:latin typeface="Century Gothic"/>
              <a:cs typeface="Century Gothic"/>
            </a:rPr>
            <a:t>Nguyen Viet Nam</a:t>
          </a:r>
        </a:p>
        <a:p>
          <a:r>
            <a:rPr lang="en-US" sz="1000" b="1" dirty="0" smtClean="0">
              <a:latin typeface="Century Gothic"/>
              <a:cs typeface="Century Gothic"/>
            </a:rPr>
            <a:t>Designer</a:t>
          </a:r>
          <a:endParaRPr lang="en-US" sz="1000" b="1" dirty="0">
            <a:latin typeface="Century Gothic"/>
            <a:cs typeface="Century Gothic"/>
          </a:endParaRPr>
        </a:p>
      </dgm:t>
    </dgm:pt>
    <dgm:pt modelId="{B08CB8FC-FB6D-2A44-A996-7BB713493751}" type="parTrans" cxnId="{F1F88945-5AAD-8D4B-BEC0-5C46EC4BC5FE}">
      <dgm:prSet/>
      <dgm:spPr/>
      <dgm:t>
        <a:bodyPr/>
        <a:lstStyle/>
        <a:p>
          <a:endParaRPr lang="en-US"/>
        </a:p>
      </dgm:t>
    </dgm:pt>
    <dgm:pt modelId="{4FC23154-9FC5-2B47-B024-E0D1CC7C5C2B}" type="sibTrans" cxnId="{F1F88945-5AAD-8D4B-BEC0-5C46EC4BC5FE}">
      <dgm:prSet/>
      <dgm:spPr/>
      <dgm:t>
        <a:bodyPr/>
        <a:lstStyle/>
        <a:p>
          <a:endParaRPr lang="en-US"/>
        </a:p>
      </dgm:t>
    </dgm:pt>
    <dgm:pt modelId="{933A5680-4EF7-364D-90DD-CA12DE9A6F5A}">
      <dgm:prSet phldrT="[Text]" custT="1"/>
      <dgm:spPr/>
      <dgm:t>
        <a:bodyPr/>
        <a:lstStyle/>
        <a:p>
          <a:r>
            <a:rPr lang="en-US" sz="1400" b="1" dirty="0" smtClean="0">
              <a:latin typeface="Century Gothic"/>
              <a:cs typeface="Century Gothic"/>
            </a:rPr>
            <a:t>DEV TEAM</a:t>
          </a:r>
        </a:p>
        <a:p>
          <a:r>
            <a:rPr lang="en-US" sz="1000" b="1" i="1" dirty="0" smtClean="0">
              <a:latin typeface="Century Gothic"/>
              <a:cs typeface="Century Gothic"/>
            </a:rPr>
            <a:t>Vo Hoang Viet</a:t>
          </a:r>
        </a:p>
        <a:p>
          <a:r>
            <a:rPr lang="en-US" sz="1000" b="1" i="1" dirty="0" smtClean="0">
              <a:latin typeface="Century Gothic"/>
              <a:cs typeface="Century Gothic"/>
            </a:rPr>
            <a:t>Nguyen Tien Chung</a:t>
          </a:r>
        </a:p>
        <a:p>
          <a:r>
            <a:rPr lang="en-US" sz="1000" b="1" i="1" dirty="0" smtClean="0">
              <a:latin typeface="Century Gothic"/>
              <a:cs typeface="Century Gothic"/>
            </a:rPr>
            <a:t>Nguyen Viet Nam</a:t>
          </a:r>
        </a:p>
      </dgm:t>
    </dgm:pt>
    <dgm:pt modelId="{4EA3E436-F9C6-E648-80F0-734CDCAA9EF5}" type="parTrans" cxnId="{119AFA3A-EE3D-6742-B135-A6B370C740A3}">
      <dgm:prSet/>
      <dgm:spPr/>
      <dgm:t>
        <a:bodyPr/>
        <a:lstStyle/>
        <a:p>
          <a:endParaRPr lang="en-US"/>
        </a:p>
      </dgm:t>
    </dgm:pt>
    <dgm:pt modelId="{CD4D998D-6B2C-9B4A-A8FA-1E54527B948F}" type="sibTrans" cxnId="{119AFA3A-EE3D-6742-B135-A6B370C740A3}">
      <dgm:prSet/>
      <dgm:spPr/>
      <dgm:t>
        <a:bodyPr/>
        <a:lstStyle/>
        <a:p>
          <a:endParaRPr lang="en-US"/>
        </a:p>
      </dgm:t>
    </dgm:pt>
    <dgm:pt modelId="{C057DB9A-7876-0E43-A090-D76D88508B9E}">
      <dgm:prSet phldrT="[Text]" custT="1"/>
      <dgm:spPr/>
      <dgm:t>
        <a:bodyPr/>
        <a:lstStyle/>
        <a:p>
          <a:r>
            <a:rPr lang="en-US" sz="1400" b="1" dirty="0" smtClean="0">
              <a:latin typeface="Century Gothic"/>
              <a:cs typeface="Century Gothic"/>
            </a:rPr>
            <a:t>Tran Thi Bich</a:t>
          </a:r>
        </a:p>
        <a:p>
          <a:r>
            <a:rPr lang="en-US" sz="1000" b="1" dirty="0" smtClean="0">
              <a:latin typeface="Century Gothic"/>
              <a:cs typeface="Century Gothic"/>
            </a:rPr>
            <a:t>Test Lead</a:t>
          </a:r>
          <a:endParaRPr lang="en-US" sz="1000" b="1" dirty="0">
            <a:latin typeface="Century Gothic"/>
            <a:cs typeface="Century Gothic"/>
          </a:endParaRPr>
        </a:p>
      </dgm:t>
    </dgm:pt>
    <dgm:pt modelId="{F8B8AA35-49A1-2B45-9C66-E9BA420D5D2A}" type="parTrans" cxnId="{84590342-0486-5F49-9D2B-3C876125AFE1}">
      <dgm:prSet/>
      <dgm:spPr/>
      <dgm:t>
        <a:bodyPr/>
        <a:lstStyle/>
        <a:p>
          <a:endParaRPr lang="en-US"/>
        </a:p>
      </dgm:t>
    </dgm:pt>
    <dgm:pt modelId="{116D16AC-080F-4A46-A7C7-61B3DF4FB661}" type="sibTrans" cxnId="{84590342-0486-5F49-9D2B-3C876125AFE1}">
      <dgm:prSet/>
      <dgm:spPr/>
      <dgm:t>
        <a:bodyPr/>
        <a:lstStyle/>
        <a:p>
          <a:endParaRPr lang="en-US"/>
        </a:p>
      </dgm:t>
    </dgm:pt>
    <dgm:pt modelId="{A3D427BC-C699-6846-A8C9-47306B5EC4EB}">
      <dgm:prSet phldrT="[Text]" custT="1"/>
      <dgm:spPr/>
      <dgm:t>
        <a:bodyPr/>
        <a:lstStyle/>
        <a:p>
          <a:r>
            <a:rPr lang="en-US" sz="1400" b="1" dirty="0" smtClean="0">
              <a:latin typeface="Century Gothic"/>
              <a:cs typeface="Century Gothic"/>
            </a:rPr>
            <a:t>TEST TEAM</a:t>
          </a:r>
        </a:p>
        <a:p>
          <a:r>
            <a:rPr lang="en-US" sz="1000" b="1" i="1" dirty="0" smtClean="0">
              <a:latin typeface="Century Gothic"/>
              <a:cs typeface="Century Gothic"/>
            </a:rPr>
            <a:t>Vo Hoang Viet</a:t>
          </a:r>
        </a:p>
        <a:p>
          <a:r>
            <a:rPr lang="en-US" sz="1000" b="1" i="1" dirty="0" smtClean="0">
              <a:latin typeface="Century Gothic"/>
              <a:cs typeface="Century Gothic"/>
            </a:rPr>
            <a:t>Cao Quoc  Hung</a:t>
          </a:r>
        </a:p>
        <a:p>
          <a:r>
            <a:rPr lang="en-US" sz="1000" b="1" i="1" dirty="0" smtClean="0">
              <a:latin typeface="Century Gothic"/>
              <a:cs typeface="Century Gothic"/>
            </a:rPr>
            <a:t>Nguyen Tien Chung</a:t>
          </a:r>
        </a:p>
        <a:p>
          <a:r>
            <a:rPr lang="en-US" sz="1000" b="1" i="1" dirty="0" smtClean="0">
              <a:latin typeface="Century Gothic"/>
              <a:cs typeface="Century Gothic"/>
            </a:rPr>
            <a:t>Nguyen Viet Nam</a:t>
          </a:r>
        </a:p>
      </dgm:t>
    </dgm:pt>
    <dgm:pt modelId="{CB7E0AAD-10C2-4D4D-A52C-77982E09263A}" type="parTrans" cxnId="{AC0081BB-CAF8-1C49-B081-C2622FA09D6D}">
      <dgm:prSet/>
      <dgm:spPr/>
      <dgm:t>
        <a:bodyPr/>
        <a:lstStyle/>
        <a:p>
          <a:endParaRPr lang="en-US"/>
        </a:p>
      </dgm:t>
    </dgm:pt>
    <dgm:pt modelId="{5E4A2C7E-1C93-FF45-A8FA-2AF880D0F5DA}" type="sibTrans" cxnId="{AC0081BB-CAF8-1C49-B081-C2622FA09D6D}">
      <dgm:prSet/>
      <dgm:spPr/>
      <dgm:t>
        <a:bodyPr/>
        <a:lstStyle/>
        <a:p>
          <a:endParaRPr lang="en-US"/>
        </a:p>
      </dgm:t>
    </dgm:pt>
    <dgm:pt modelId="{D76B891B-DECB-B540-8351-64BF8AD3198C}" type="pres">
      <dgm:prSet presAssocID="{81D35400-72C6-1046-866A-4384EAB14CAF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8884C481-991E-5A4B-BA32-5D3524D3CCB3}" type="pres">
      <dgm:prSet presAssocID="{75F66DBE-8961-9C4E-B086-4337817D9D54}" presName="hierRoot1" presStyleCnt="0"/>
      <dgm:spPr/>
    </dgm:pt>
    <dgm:pt modelId="{2115AE20-A952-0441-90A6-0343DF4EEAD3}" type="pres">
      <dgm:prSet presAssocID="{75F66DBE-8961-9C4E-B086-4337817D9D54}" presName="composite" presStyleCnt="0"/>
      <dgm:spPr/>
    </dgm:pt>
    <dgm:pt modelId="{855C2EBD-AB7E-0340-B0C4-F8B33DB245F6}" type="pres">
      <dgm:prSet presAssocID="{75F66DBE-8961-9C4E-B086-4337817D9D54}" presName="background" presStyleLbl="node0" presStyleIdx="0" presStyleCnt="1"/>
      <dgm:spPr/>
    </dgm:pt>
    <dgm:pt modelId="{A1158BEB-4729-DF4A-A460-58CD5DAA15C1}" type="pres">
      <dgm:prSet presAssocID="{75F66DBE-8961-9C4E-B086-4337817D9D54}" presName="text" presStyleLbl="fgAcc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9AA51A6-D2BE-B94E-A019-F3ED26DF9605}" type="pres">
      <dgm:prSet presAssocID="{75F66DBE-8961-9C4E-B086-4337817D9D54}" presName="hierChild2" presStyleCnt="0"/>
      <dgm:spPr/>
    </dgm:pt>
    <dgm:pt modelId="{FC927066-522E-1743-A961-1980D48371B2}" type="pres">
      <dgm:prSet presAssocID="{F7EC7EE3-4605-8D4A-A449-AD79550D0E22}" presName="Name10" presStyleLbl="parChTrans1D2" presStyleIdx="0" presStyleCnt="2"/>
      <dgm:spPr/>
      <dgm:t>
        <a:bodyPr/>
        <a:lstStyle/>
        <a:p>
          <a:endParaRPr lang="en-US"/>
        </a:p>
      </dgm:t>
    </dgm:pt>
    <dgm:pt modelId="{EADEF084-9FFD-074B-B98A-6E2C2E9FF996}" type="pres">
      <dgm:prSet presAssocID="{FFE4ECD4-4F9E-F74B-B684-FBC90DAD4D1D}" presName="hierRoot2" presStyleCnt="0"/>
      <dgm:spPr/>
    </dgm:pt>
    <dgm:pt modelId="{0BBA76E6-EB0B-EF43-8624-F3ECC8246F37}" type="pres">
      <dgm:prSet presAssocID="{FFE4ECD4-4F9E-F74B-B684-FBC90DAD4D1D}" presName="composite2" presStyleCnt="0"/>
      <dgm:spPr/>
    </dgm:pt>
    <dgm:pt modelId="{BF37AD63-5C93-8645-9ADE-8ABE9956EEFE}" type="pres">
      <dgm:prSet presAssocID="{FFE4ECD4-4F9E-F74B-B684-FBC90DAD4D1D}" presName="background2" presStyleLbl="node2" presStyleIdx="0" presStyleCnt="2"/>
      <dgm:spPr/>
    </dgm:pt>
    <dgm:pt modelId="{7E086E52-FF5C-924B-B838-BB7F2FCD6A9E}" type="pres">
      <dgm:prSet presAssocID="{FFE4ECD4-4F9E-F74B-B684-FBC90DAD4D1D}" presName="text2" presStyleLbl="fgAcc2" presStyleIdx="0" presStyleCnt="2" custLinFactNeighborX="-47702" custLinFactNeighborY="-1661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397EFE3-9ED3-B24F-87B6-75458A1A3495}" type="pres">
      <dgm:prSet presAssocID="{FFE4ECD4-4F9E-F74B-B684-FBC90DAD4D1D}" presName="hierChild3" presStyleCnt="0"/>
      <dgm:spPr/>
    </dgm:pt>
    <dgm:pt modelId="{CEC58CC1-CF43-714B-9104-237906AE5F28}" type="pres">
      <dgm:prSet presAssocID="{B08CB8FC-FB6D-2A44-A996-7BB713493751}" presName="Name17" presStyleLbl="parChTrans1D3" presStyleIdx="0" presStyleCnt="3"/>
      <dgm:spPr/>
      <dgm:t>
        <a:bodyPr/>
        <a:lstStyle/>
        <a:p>
          <a:endParaRPr lang="en-US"/>
        </a:p>
      </dgm:t>
    </dgm:pt>
    <dgm:pt modelId="{DAFD069D-D4F2-9F40-99DB-8EB2EF75B2EF}" type="pres">
      <dgm:prSet presAssocID="{A92536D9-EB5B-5946-80CA-7886B550796E}" presName="hierRoot3" presStyleCnt="0"/>
      <dgm:spPr/>
    </dgm:pt>
    <dgm:pt modelId="{524379FB-FEA0-C847-905D-2FC8162AF7BE}" type="pres">
      <dgm:prSet presAssocID="{A92536D9-EB5B-5946-80CA-7886B550796E}" presName="composite3" presStyleCnt="0"/>
      <dgm:spPr/>
    </dgm:pt>
    <dgm:pt modelId="{5436F4B4-9770-5248-9D9D-E9E4F5ED7DED}" type="pres">
      <dgm:prSet presAssocID="{A92536D9-EB5B-5946-80CA-7886B550796E}" presName="background3" presStyleLbl="node3" presStyleIdx="0" presStyleCnt="3"/>
      <dgm:spPr/>
    </dgm:pt>
    <dgm:pt modelId="{EA2F87AA-0235-CB49-B234-2DE1E1F4F0C1}" type="pres">
      <dgm:prSet presAssocID="{A92536D9-EB5B-5946-80CA-7886B550796E}" presName="text3" presStyleLbl="fgAcc3" presStyleIdx="0" presStyleCnt="3" custLinFactNeighborX="-55799" custLinFactNeighborY="106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B0B820F-F2F4-8A43-B309-9C494C3DF1F5}" type="pres">
      <dgm:prSet presAssocID="{A92536D9-EB5B-5946-80CA-7886B550796E}" presName="hierChild4" presStyleCnt="0"/>
      <dgm:spPr/>
    </dgm:pt>
    <dgm:pt modelId="{682D5EE5-05B7-1343-A558-4AEA1E787A4F}" type="pres">
      <dgm:prSet presAssocID="{4EA3E436-F9C6-E648-80F0-734CDCAA9EF5}" presName="Name17" presStyleLbl="parChTrans1D3" presStyleIdx="1" presStyleCnt="3"/>
      <dgm:spPr/>
      <dgm:t>
        <a:bodyPr/>
        <a:lstStyle/>
        <a:p>
          <a:endParaRPr lang="en-US"/>
        </a:p>
      </dgm:t>
    </dgm:pt>
    <dgm:pt modelId="{2C8F2567-CF19-1A4F-AE1A-F69150CD40D5}" type="pres">
      <dgm:prSet presAssocID="{933A5680-4EF7-364D-90DD-CA12DE9A6F5A}" presName="hierRoot3" presStyleCnt="0"/>
      <dgm:spPr/>
    </dgm:pt>
    <dgm:pt modelId="{4850525C-B68F-AC4B-AC32-B45FEE1ACBDA}" type="pres">
      <dgm:prSet presAssocID="{933A5680-4EF7-364D-90DD-CA12DE9A6F5A}" presName="composite3" presStyleCnt="0"/>
      <dgm:spPr/>
    </dgm:pt>
    <dgm:pt modelId="{188E7AF6-5FC0-E049-9DCF-DCC781994E02}" type="pres">
      <dgm:prSet presAssocID="{933A5680-4EF7-364D-90DD-CA12DE9A6F5A}" presName="background3" presStyleLbl="node3" presStyleIdx="1" presStyleCnt="3"/>
      <dgm:spPr/>
    </dgm:pt>
    <dgm:pt modelId="{66C76779-FA22-3848-8124-6A4D7D2FDD6C}" type="pres">
      <dgm:prSet presAssocID="{933A5680-4EF7-364D-90DD-CA12DE9A6F5A}" presName="text3" presStyleLbl="fgAcc3" presStyleIdx="1" presStyleCnt="3" custLinFactNeighborX="-39605" custLinFactNeighborY="106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A1BA085-6FA9-E246-A9CF-4EAD3DBC7A11}" type="pres">
      <dgm:prSet presAssocID="{933A5680-4EF7-364D-90DD-CA12DE9A6F5A}" presName="hierChild4" presStyleCnt="0"/>
      <dgm:spPr/>
    </dgm:pt>
    <dgm:pt modelId="{735D5FD5-3A06-0B45-BCDF-8B5F3D2F8149}" type="pres">
      <dgm:prSet presAssocID="{F8B8AA35-49A1-2B45-9C66-E9BA420D5D2A}" presName="Name10" presStyleLbl="parChTrans1D2" presStyleIdx="1" presStyleCnt="2"/>
      <dgm:spPr/>
      <dgm:t>
        <a:bodyPr/>
        <a:lstStyle/>
        <a:p>
          <a:endParaRPr lang="en-US"/>
        </a:p>
      </dgm:t>
    </dgm:pt>
    <dgm:pt modelId="{BDC1D64B-A177-F640-85C3-4EF1CD2F6978}" type="pres">
      <dgm:prSet presAssocID="{C057DB9A-7876-0E43-A090-D76D88508B9E}" presName="hierRoot2" presStyleCnt="0"/>
      <dgm:spPr/>
    </dgm:pt>
    <dgm:pt modelId="{E217ADD9-1D7C-1C44-B57C-EC9138932BF6}" type="pres">
      <dgm:prSet presAssocID="{C057DB9A-7876-0E43-A090-D76D88508B9E}" presName="composite2" presStyleCnt="0"/>
      <dgm:spPr/>
    </dgm:pt>
    <dgm:pt modelId="{87A63437-C14A-0945-80D9-CF2A5BDEC031}" type="pres">
      <dgm:prSet presAssocID="{C057DB9A-7876-0E43-A090-D76D88508B9E}" presName="background2" presStyleLbl="node2" presStyleIdx="1" presStyleCnt="2"/>
      <dgm:spPr/>
    </dgm:pt>
    <dgm:pt modelId="{1C113E6F-09C3-FB4A-8918-50C5B9D557B4}" type="pres">
      <dgm:prSet presAssocID="{C057DB9A-7876-0E43-A090-D76D88508B9E}" presName="text2" presStyleLbl="fgAcc2" presStyleIdx="1" presStyleCnt="2" custLinFactNeighborX="19843" custLinFactNeighborY="-1661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2E7A37F-27B1-8245-AD78-4EBC8D7DD17D}" type="pres">
      <dgm:prSet presAssocID="{C057DB9A-7876-0E43-A090-D76D88508B9E}" presName="hierChild3" presStyleCnt="0"/>
      <dgm:spPr/>
    </dgm:pt>
    <dgm:pt modelId="{0D35EC2F-9609-7145-B868-645430020EE8}" type="pres">
      <dgm:prSet presAssocID="{CB7E0AAD-10C2-4D4D-A52C-77982E09263A}" presName="Name17" presStyleLbl="parChTrans1D3" presStyleIdx="2" presStyleCnt="3"/>
      <dgm:spPr/>
      <dgm:t>
        <a:bodyPr/>
        <a:lstStyle/>
        <a:p>
          <a:endParaRPr lang="en-US"/>
        </a:p>
      </dgm:t>
    </dgm:pt>
    <dgm:pt modelId="{713DBBD6-59E2-8F49-8BBC-4503AC14E0D0}" type="pres">
      <dgm:prSet presAssocID="{A3D427BC-C699-6846-A8C9-47306B5EC4EB}" presName="hierRoot3" presStyleCnt="0"/>
      <dgm:spPr/>
    </dgm:pt>
    <dgm:pt modelId="{98E57A0B-A29A-C24C-B2E0-D8B71770E4E7}" type="pres">
      <dgm:prSet presAssocID="{A3D427BC-C699-6846-A8C9-47306B5EC4EB}" presName="composite3" presStyleCnt="0"/>
      <dgm:spPr/>
    </dgm:pt>
    <dgm:pt modelId="{0EEB99EE-745D-C34E-83F5-E097501839F1}" type="pres">
      <dgm:prSet presAssocID="{A3D427BC-C699-6846-A8C9-47306B5EC4EB}" presName="background3" presStyleLbl="node3" presStyleIdx="2" presStyleCnt="3"/>
      <dgm:spPr/>
    </dgm:pt>
    <dgm:pt modelId="{FF5BD11E-E39A-6E4A-A941-F6A951C76A85}" type="pres">
      <dgm:prSet presAssocID="{A3D427BC-C699-6846-A8C9-47306B5EC4EB}" presName="text3" presStyleLbl="fgAcc3" presStyleIdx="2" presStyleCnt="3" custLinFactNeighborX="19435" custLinFactNeighborY="-205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405513F-DA76-634F-890F-562AD8E37A07}" type="pres">
      <dgm:prSet presAssocID="{A3D427BC-C699-6846-A8C9-47306B5EC4EB}" presName="hierChild4" presStyleCnt="0"/>
      <dgm:spPr/>
    </dgm:pt>
  </dgm:ptLst>
  <dgm:cxnLst>
    <dgm:cxn modelId="{DD6C92F7-BC7C-434A-9731-5BD99C62E769}" type="presOf" srcId="{CB7E0AAD-10C2-4D4D-A52C-77982E09263A}" destId="{0D35EC2F-9609-7145-B868-645430020EE8}" srcOrd="0" destOrd="0" presId="urn:microsoft.com/office/officeart/2005/8/layout/hierarchy1"/>
    <dgm:cxn modelId="{F2648264-FB92-F14F-B39E-6E6AA49CF439}" srcId="{75F66DBE-8961-9C4E-B086-4337817D9D54}" destId="{FFE4ECD4-4F9E-F74B-B684-FBC90DAD4D1D}" srcOrd="0" destOrd="0" parTransId="{F7EC7EE3-4605-8D4A-A449-AD79550D0E22}" sibTransId="{71038A31-8FD1-524D-92FB-BE2122EDD098}"/>
    <dgm:cxn modelId="{F1BEC891-9C79-D644-959E-9B1ED690A7D9}" type="presOf" srcId="{933A5680-4EF7-364D-90DD-CA12DE9A6F5A}" destId="{66C76779-FA22-3848-8124-6A4D7D2FDD6C}" srcOrd="0" destOrd="0" presId="urn:microsoft.com/office/officeart/2005/8/layout/hierarchy1"/>
    <dgm:cxn modelId="{6F0409C5-2AB7-4341-9E11-341D3F1F8A7A}" type="presOf" srcId="{A92536D9-EB5B-5946-80CA-7886B550796E}" destId="{EA2F87AA-0235-CB49-B234-2DE1E1F4F0C1}" srcOrd="0" destOrd="0" presId="urn:microsoft.com/office/officeart/2005/8/layout/hierarchy1"/>
    <dgm:cxn modelId="{F27519EC-D8A1-9948-AFE8-3B8472A74DF6}" type="presOf" srcId="{F8B8AA35-49A1-2B45-9C66-E9BA420D5D2A}" destId="{735D5FD5-3A06-0B45-BCDF-8B5F3D2F8149}" srcOrd="0" destOrd="0" presId="urn:microsoft.com/office/officeart/2005/8/layout/hierarchy1"/>
    <dgm:cxn modelId="{74B482DE-CF53-754A-BF0D-5B322C0BB436}" type="presOf" srcId="{B08CB8FC-FB6D-2A44-A996-7BB713493751}" destId="{CEC58CC1-CF43-714B-9104-237906AE5F28}" srcOrd="0" destOrd="0" presId="urn:microsoft.com/office/officeart/2005/8/layout/hierarchy1"/>
    <dgm:cxn modelId="{AC0081BB-CAF8-1C49-B081-C2622FA09D6D}" srcId="{C057DB9A-7876-0E43-A090-D76D88508B9E}" destId="{A3D427BC-C699-6846-A8C9-47306B5EC4EB}" srcOrd="0" destOrd="0" parTransId="{CB7E0AAD-10C2-4D4D-A52C-77982E09263A}" sibTransId="{5E4A2C7E-1C93-FF45-A8FA-2AF880D0F5DA}"/>
    <dgm:cxn modelId="{1C0B9CAE-FC64-8542-9361-76A0FDAA2920}" type="presOf" srcId="{FFE4ECD4-4F9E-F74B-B684-FBC90DAD4D1D}" destId="{7E086E52-FF5C-924B-B838-BB7F2FCD6A9E}" srcOrd="0" destOrd="0" presId="urn:microsoft.com/office/officeart/2005/8/layout/hierarchy1"/>
    <dgm:cxn modelId="{F1F88945-5AAD-8D4B-BEC0-5C46EC4BC5FE}" srcId="{FFE4ECD4-4F9E-F74B-B684-FBC90DAD4D1D}" destId="{A92536D9-EB5B-5946-80CA-7886B550796E}" srcOrd="0" destOrd="0" parTransId="{B08CB8FC-FB6D-2A44-A996-7BB713493751}" sibTransId="{4FC23154-9FC5-2B47-B024-E0D1CC7C5C2B}"/>
    <dgm:cxn modelId="{D3CB4A28-23F4-B348-B684-A813DD7E039A}" srcId="{81D35400-72C6-1046-866A-4384EAB14CAF}" destId="{75F66DBE-8961-9C4E-B086-4337817D9D54}" srcOrd="0" destOrd="0" parTransId="{9D019894-89AF-BC4B-86F1-582472270ABA}" sibTransId="{FAA7BEB6-593F-E647-93C8-7CFB6E165E6C}"/>
    <dgm:cxn modelId="{84590342-0486-5F49-9D2B-3C876125AFE1}" srcId="{75F66DBE-8961-9C4E-B086-4337817D9D54}" destId="{C057DB9A-7876-0E43-A090-D76D88508B9E}" srcOrd="1" destOrd="0" parTransId="{F8B8AA35-49A1-2B45-9C66-E9BA420D5D2A}" sibTransId="{116D16AC-080F-4A46-A7C7-61B3DF4FB661}"/>
    <dgm:cxn modelId="{A98CF6AB-E45F-6243-B88C-CED9223946D2}" type="presOf" srcId="{81D35400-72C6-1046-866A-4384EAB14CAF}" destId="{D76B891B-DECB-B540-8351-64BF8AD3198C}" srcOrd="0" destOrd="0" presId="urn:microsoft.com/office/officeart/2005/8/layout/hierarchy1"/>
    <dgm:cxn modelId="{4829AA84-B49E-9C43-876A-A5B7F6B33040}" type="presOf" srcId="{C057DB9A-7876-0E43-A090-D76D88508B9E}" destId="{1C113E6F-09C3-FB4A-8918-50C5B9D557B4}" srcOrd="0" destOrd="0" presId="urn:microsoft.com/office/officeart/2005/8/layout/hierarchy1"/>
    <dgm:cxn modelId="{837E8338-328F-864B-8CB1-5C83FC7064D8}" type="presOf" srcId="{F7EC7EE3-4605-8D4A-A449-AD79550D0E22}" destId="{FC927066-522E-1743-A961-1980D48371B2}" srcOrd="0" destOrd="0" presId="urn:microsoft.com/office/officeart/2005/8/layout/hierarchy1"/>
    <dgm:cxn modelId="{F92C074E-21BC-5240-925F-798E3EF21D13}" type="presOf" srcId="{A3D427BC-C699-6846-A8C9-47306B5EC4EB}" destId="{FF5BD11E-E39A-6E4A-A941-F6A951C76A85}" srcOrd="0" destOrd="0" presId="urn:microsoft.com/office/officeart/2005/8/layout/hierarchy1"/>
    <dgm:cxn modelId="{119AFA3A-EE3D-6742-B135-A6B370C740A3}" srcId="{FFE4ECD4-4F9E-F74B-B684-FBC90DAD4D1D}" destId="{933A5680-4EF7-364D-90DD-CA12DE9A6F5A}" srcOrd="1" destOrd="0" parTransId="{4EA3E436-F9C6-E648-80F0-734CDCAA9EF5}" sibTransId="{CD4D998D-6B2C-9B4A-A8FA-1E54527B948F}"/>
    <dgm:cxn modelId="{8AB945A5-9C2E-094B-A6E2-7F2479908030}" type="presOf" srcId="{75F66DBE-8961-9C4E-B086-4337817D9D54}" destId="{A1158BEB-4729-DF4A-A460-58CD5DAA15C1}" srcOrd="0" destOrd="0" presId="urn:microsoft.com/office/officeart/2005/8/layout/hierarchy1"/>
    <dgm:cxn modelId="{53E3FDDF-2EFF-914C-AEC2-78833B9BAF58}" type="presOf" srcId="{4EA3E436-F9C6-E648-80F0-734CDCAA9EF5}" destId="{682D5EE5-05B7-1343-A558-4AEA1E787A4F}" srcOrd="0" destOrd="0" presId="urn:microsoft.com/office/officeart/2005/8/layout/hierarchy1"/>
    <dgm:cxn modelId="{ED322983-D911-FA49-8E8C-F817E1A79B47}" type="presParOf" srcId="{D76B891B-DECB-B540-8351-64BF8AD3198C}" destId="{8884C481-991E-5A4B-BA32-5D3524D3CCB3}" srcOrd="0" destOrd="0" presId="urn:microsoft.com/office/officeart/2005/8/layout/hierarchy1"/>
    <dgm:cxn modelId="{81737C46-2942-C040-84E8-9F7FDD36DA1A}" type="presParOf" srcId="{8884C481-991E-5A4B-BA32-5D3524D3CCB3}" destId="{2115AE20-A952-0441-90A6-0343DF4EEAD3}" srcOrd="0" destOrd="0" presId="urn:microsoft.com/office/officeart/2005/8/layout/hierarchy1"/>
    <dgm:cxn modelId="{A87589FE-3F2B-8B44-B433-DC9B46FF551F}" type="presParOf" srcId="{2115AE20-A952-0441-90A6-0343DF4EEAD3}" destId="{855C2EBD-AB7E-0340-B0C4-F8B33DB245F6}" srcOrd="0" destOrd="0" presId="urn:microsoft.com/office/officeart/2005/8/layout/hierarchy1"/>
    <dgm:cxn modelId="{F7B73C5F-AAA7-644E-AE69-000E5F513D15}" type="presParOf" srcId="{2115AE20-A952-0441-90A6-0343DF4EEAD3}" destId="{A1158BEB-4729-DF4A-A460-58CD5DAA15C1}" srcOrd="1" destOrd="0" presId="urn:microsoft.com/office/officeart/2005/8/layout/hierarchy1"/>
    <dgm:cxn modelId="{DEBEFD23-0F3A-6840-A575-524A11C4C418}" type="presParOf" srcId="{8884C481-991E-5A4B-BA32-5D3524D3CCB3}" destId="{29AA51A6-D2BE-B94E-A019-F3ED26DF9605}" srcOrd="1" destOrd="0" presId="urn:microsoft.com/office/officeart/2005/8/layout/hierarchy1"/>
    <dgm:cxn modelId="{0613D33B-9492-5544-8F9B-6AA49184C912}" type="presParOf" srcId="{29AA51A6-D2BE-B94E-A019-F3ED26DF9605}" destId="{FC927066-522E-1743-A961-1980D48371B2}" srcOrd="0" destOrd="0" presId="urn:microsoft.com/office/officeart/2005/8/layout/hierarchy1"/>
    <dgm:cxn modelId="{EF3C07EA-DB05-FB4E-865E-572215BB36E4}" type="presParOf" srcId="{29AA51A6-D2BE-B94E-A019-F3ED26DF9605}" destId="{EADEF084-9FFD-074B-B98A-6E2C2E9FF996}" srcOrd="1" destOrd="0" presId="urn:microsoft.com/office/officeart/2005/8/layout/hierarchy1"/>
    <dgm:cxn modelId="{9FAE9DC0-3BC6-D345-9F85-FA99D863F8DA}" type="presParOf" srcId="{EADEF084-9FFD-074B-B98A-6E2C2E9FF996}" destId="{0BBA76E6-EB0B-EF43-8624-F3ECC8246F37}" srcOrd="0" destOrd="0" presId="urn:microsoft.com/office/officeart/2005/8/layout/hierarchy1"/>
    <dgm:cxn modelId="{D1235161-12E7-C241-A887-30215B765F21}" type="presParOf" srcId="{0BBA76E6-EB0B-EF43-8624-F3ECC8246F37}" destId="{BF37AD63-5C93-8645-9ADE-8ABE9956EEFE}" srcOrd="0" destOrd="0" presId="urn:microsoft.com/office/officeart/2005/8/layout/hierarchy1"/>
    <dgm:cxn modelId="{93F211ED-8788-904B-BBA3-0048A24571FC}" type="presParOf" srcId="{0BBA76E6-EB0B-EF43-8624-F3ECC8246F37}" destId="{7E086E52-FF5C-924B-B838-BB7F2FCD6A9E}" srcOrd="1" destOrd="0" presId="urn:microsoft.com/office/officeart/2005/8/layout/hierarchy1"/>
    <dgm:cxn modelId="{902E9F9C-8EDB-8F42-ADB0-C699824569F3}" type="presParOf" srcId="{EADEF084-9FFD-074B-B98A-6E2C2E9FF996}" destId="{3397EFE3-9ED3-B24F-87B6-75458A1A3495}" srcOrd="1" destOrd="0" presId="urn:microsoft.com/office/officeart/2005/8/layout/hierarchy1"/>
    <dgm:cxn modelId="{27E76E84-DA9F-DC44-8B36-5E9B7B228F2D}" type="presParOf" srcId="{3397EFE3-9ED3-B24F-87B6-75458A1A3495}" destId="{CEC58CC1-CF43-714B-9104-237906AE5F28}" srcOrd="0" destOrd="0" presId="urn:microsoft.com/office/officeart/2005/8/layout/hierarchy1"/>
    <dgm:cxn modelId="{3A1E1CC9-FD09-434F-81DC-79392118FF27}" type="presParOf" srcId="{3397EFE3-9ED3-B24F-87B6-75458A1A3495}" destId="{DAFD069D-D4F2-9F40-99DB-8EB2EF75B2EF}" srcOrd="1" destOrd="0" presId="urn:microsoft.com/office/officeart/2005/8/layout/hierarchy1"/>
    <dgm:cxn modelId="{C2AFD955-C9CA-1E4F-8F83-ADA45F816EC0}" type="presParOf" srcId="{DAFD069D-D4F2-9F40-99DB-8EB2EF75B2EF}" destId="{524379FB-FEA0-C847-905D-2FC8162AF7BE}" srcOrd="0" destOrd="0" presId="urn:microsoft.com/office/officeart/2005/8/layout/hierarchy1"/>
    <dgm:cxn modelId="{72C48C6D-9797-4943-9313-26CAF8ED608E}" type="presParOf" srcId="{524379FB-FEA0-C847-905D-2FC8162AF7BE}" destId="{5436F4B4-9770-5248-9D9D-E9E4F5ED7DED}" srcOrd="0" destOrd="0" presId="urn:microsoft.com/office/officeart/2005/8/layout/hierarchy1"/>
    <dgm:cxn modelId="{DB4F188F-3EC2-E044-A5AD-1B21DE0E1906}" type="presParOf" srcId="{524379FB-FEA0-C847-905D-2FC8162AF7BE}" destId="{EA2F87AA-0235-CB49-B234-2DE1E1F4F0C1}" srcOrd="1" destOrd="0" presId="urn:microsoft.com/office/officeart/2005/8/layout/hierarchy1"/>
    <dgm:cxn modelId="{A739949F-0351-0242-8DE7-BDBA1B953551}" type="presParOf" srcId="{DAFD069D-D4F2-9F40-99DB-8EB2EF75B2EF}" destId="{DB0B820F-F2F4-8A43-B309-9C494C3DF1F5}" srcOrd="1" destOrd="0" presId="urn:microsoft.com/office/officeart/2005/8/layout/hierarchy1"/>
    <dgm:cxn modelId="{5D8803B1-9471-1045-BB75-811852BF65A9}" type="presParOf" srcId="{3397EFE3-9ED3-B24F-87B6-75458A1A3495}" destId="{682D5EE5-05B7-1343-A558-4AEA1E787A4F}" srcOrd="2" destOrd="0" presId="urn:microsoft.com/office/officeart/2005/8/layout/hierarchy1"/>
    <dgm:cxn modelId="{5B94F846-94B7-B84F-A3E6-DE895D343E05}" type="presParOf" srcId="{3397EFE3-9ED3-B24F-87B6-75458A1A3495}" destId="{2C8F2567-CF19-1A4F-AE1A-F69150CD40D5}" srcOrd="3" destOrd="0" presId="urn:microsoft.com/office/officeart/2005/8/layout/hierarchy1"/>
    <dgm:cxn modelId="{39F923FE-EBDF-FC49-8011-368934C768E8}" type="presParOf" srcId="{2C8F2567-CF19-1A4F-AE1A-F69150CD40D5}" destId="{4850525C-B68F-AC4B-AC32-B45FEE1ACBDA}" srcOrd="0" destOrd="0" presId="urn:microsoft.com/office/officeart/2005/8/layout/hierarchy1"/>
    <dgm:cxn modelId="{61058CF3-E785-F24D-B9C3-08D28F81225E}" type="presParOf" srcId="{4850525C-B68F-AC4B-AC32-B45FEE1ACBDA}" destId="{188E7AF6-5FC0-E049-9DCF-DCC781994E02}" srcOrd="0" destOrd="0" presId="urn:microsoft.com/office/officeart/2005/8/layout/hierarchy1"/>
    <dgm:cxn modelId="{669A6BB3-E906-B04C-88A5-BEFCEC7820E7}" type="presParOf" srcId="{4850525C-B68F-AC4B-AC32-B45FEE1ACBDA}" destId="{66C76779-FA22-3848-8124-6A4D7D2FDD6C}" srcOrd="1" destOrd="0" presId="urn:microsoft.com/office/officeart/2005/8/layout/hierarchy1"/>
    <dgm:cxn modelId="{793E97F2-DB16-4541-9828-9621CE85D2F1}" type="presParOf" srcId="{2C8F2567-CF19-1A4F-AE1A-F69150CD40D5}" destId="{1A1BA085-6FA9-E246-A9CF-4EAD3DBC7A11}" srcOrd="1" destOrd="0" presId="urn:microsoft.com/office/officeart/2005/8/layout/hierarchy1"/>
    <dgm:cxn modelId="{BA4FF098-D487-8645-AD0A-C15CC2F33412}" type="presParOf" srcId="{29AA51A6-D2BE-B94E-A019-F3ED26DF9605}" destId="{735D5FD5-3A06-0B45-BCDF-8B5F3D2F8149}" srcOrd="2" destOrd="0" presId="urn:microsoft.com/office/officeart/2005/8/layout/hierarchy1"/>
    <dgm:cxn modelId="{F5A96A8C-04C3-CF45-A88B-C55C72F41809}" type="presParOf" srcId="{29AA51A6-D2BE-B94E-A019-F3ED26DF9605}" destId="{BDC1D64B-A177-F640-85C3-4EF1CD2F6978}" srcOrd="3" destOrd="0" presId="urn:microsoft.com/office/officeart/2005/8/layout/hierarchy1"/>
    <dgm:cxn modelId="{934F9C39-0796-5048-B504-18A477E5B985}" type="presParOf" srcId="{BDC1D64B-A177-F640-85C3-4EF1CD2F6978}" destId="{E217ADD9-1D7C-1C44-B57C-EC9138932BF6}" srcOrd="0" destOrd="0" presId="urn:microsoft.com/office/officeart/2005/8/layout/hierarchy1"/>
    <dgm:cxn modelId="{D678FA1B-54E7-824D-AA9B-BD73A0E486A0}" type="presParOf" srcId="{E217ADD9-1D7C-1C44-B57C-EC9138932BF6}" destId="{87A63437-C14A-0945-80D9-CF2A5BDEC031}" srcOrd="0" destOrd="0" presId="urn:microsoft.com/office/officeart/2005/8/layout/hierarchy1"/>
    <dgm:cxn modelId="{69F4CB47-62C5-8B43-BB4B-C73456D91271}" type="presParOf" srcId="{E217ADD9-1D7C-1C44-B57C-EC9138932BF6}" destId="{1C113E6F-09C3-FB4A-8918-50C5B9D557B4}" srcOrd="1" destOrd="0" presId="urn:microsoft.com/office/officeart/2005/8/layout/hierarchy1"/>
    <dgm:cxn modelId="{1123AA2F-CEEA-EB49-9FC2-40435D29E162}" type="presParOf" srcId="{BDC1D64B-A177-F640-85C3-4EF1CD2F6978}" destId="{52E7A37F-27B1-8245-AD78-4EBC8D7DD17D}" srcOrd="1" destOrd="0" presId="urn:microsoft.com/office/officeart/2005/8/layout/hierarchy1"/>
    <dgm:cxn modelId="{756D985E-A788-B148-B41B-B18C6FAA358B}" type="presParOf" srcId="{52E7A37F-27B1-8245-AD78-4EBC8D7DD17D}" destId="{0D35EC2F-9609-7145-B868-645430020EE8}" srcOrd="0" destOrd="0" presId="urn:microsoft.com/office/officeart/2005/8/layout/hierarchy1"/>
    <dgm:cxn modelId="{8DCDA6B3-2D13-BB40-9B36-B2D50FBAE951}" type="presParOf" srcId="{52E7A37F-27B1-8245-AD78-4EBC8D7DD17D}" destId="{713DBBD6-59E2-8F49-8BBC-4503AC14E0D0}" srcOrd="1" destOrd="0" presId="urn:microsoft.com/office/officeart/2005/8/layout/hierarchy1"/>
    <dgm:cxn modelId="{E8BC5853-74FC-E045-AE31-30F0F22E2546}" type="presParOf" srcId="{713DBBD6-59E2-8F49-8BBC-4503AC14E0D0}" destId="{98E57A0B-A29A-C24C-B2E0-D8B71770E4E7}" srcOrd="0" destOrd="0" presId="urn:microsoft.com/office/officeart/2005/8/layout/hierarchy1"/>
    <dgm:cxn modelId="{6406BC21-BC6B-8B41-941D-AEB192530A46}" type="presParOf" srcId="{98E57A0B-A29A-C24C-B2E0-D8B71770E4E7}" destId="{0EEB99EE-745D-C34E-83F5-E097501839F1}" srcOrd="0" destOrd="0" presId="urn:microsoft.com/office/officeart/2005/8/layout/hierarchy1"/>
    <dgm:cxn modelId="{A3D04DE9-54BF-4D42-AE2E-A1AA60FF42FE}" type="presParOf" srcId="{98E57A0B-A29A-C24C-B2E0-D8B71770E4E7}" destId="{FF5BD11E-E39A-6E4A-A941-F6A951C76A85}" srcOrd="1" destOrd="0" presId="urn:microsoft.com/office/officeart/2005/8/layout/hierarchy1"/>
    <dgm:cxn modelId="{D558504C-8FB5-E041-AAEB-64BA5B179E78}" type="presParOf" srcId="{713DBBD6-59E2-8F49-8BBC-4503AC14E0D0}" destId="{6405513F-DA76-634F-890F-562AD8E37A07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48B46AC-D41A-6E4E-81E7-3F8C0114E68B}">
      <dsp:nvSpPr>
        <dsp:cNvPr id="0" name=""/>
        <dsp:cNvSpPr/>
      </dsp:nvSpPr>
      <dsp:spPr>
        <a:xfrm>
          <a:off x="3102818" y="1388437"/>
          <a:ext cx="1734920" cy="36416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1821"/>
              </a:lnTo>
              <a:lnTo>
                <a:pt x="1734920" y="191821"/>
              </a:lnTo>
              <a:lnTo>
                <a:pt x="1734920" y="364164"/>
              </a:lnTo>
            </a:path>
          </a:pathLst>
        </a:custGeom>
        <a:noFill/>
        <a:ln w="1079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3CCB0F9-A86B-4040-BDCA-88DEEA21BB10}">
      <dsp:nvSpPr>
        <dsp:cNvPr id="0" name=""/>
        <dsp:cNvSpPr/>
      </dsp:nvSpPr>
      <dsp:spPr>
        <a:xfrm>
          <a:off x="1804502" y="2838876"/>
          <a:ext cx="1516618" cy="34744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5100"/>
              </a:lnTo>
              <a:lnTo>
                <a:pt x="1516618" y="175100"/>
              </a:lnTo>
              <a:lnTo>
                <a:pt x="1516618" y="347443"/>
              </a:lnTo>
            </a:path>
          </a:pathLst>
        </a:custGeom>
        <a:noFill/>
        <a:ln w="1079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74920C-1FC5-AF4D-A1D3-76A95D80ADDB}">
      <dsp:nvSpPr>
        <dsp:cNvPr id="0" name=""/>
        <dsp:cNvSpPr/>
      </dsp:nvSpPr>
      <dsp:spPr>
        <a:xfrm>
          <a:off x="551497" y="2838876"/>
          <a:ext cx="1253004" cy="347443"/>
        </a:xfrm>
        <a:custGeom>
          <a:avLst/>
          <a:gdLst/>
          <a:ahLst/>
          <a:cxnLst/>
          <a:rect l="0" t="0" r="0" b="0"/>
          <a:pathLst>
            <a:path>
              <a:moveTo>
                <a:pt x="1253004" y="0"/>
              </a:moveTo>
              <a:lnTo>
                <a:pt x="1253004" y="175100"/>
              </a:lnTo>
              <a:lnTo>
                <a:pt x="0" y="175100"/>
              </a:lnTo>
              <a:lnTo>
                <a:pt x="0" y="347443"/>
              </a:lnTo>
            </a:path>
          </a:pathLst>
        </a:custGeom>
        <a:noFill/>
        <a:ln w="1079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6E95B4B-DF3C-7A4B-B6E0-29FAE7EC54F3}">
      <dsp:nvSpPr>
        <dsp:cNvPr id="0" name=""/>
        <dsp:cNvSpPr/>
      </dsp:nvSpPr>
      <dsp:spPr>
        <a:xfrm>
          <a:off x="1804502" y="1388437"/>
          <a:ext cx="1298316" cy="347443"/>
        </a:xfrm>
        <a:custGeom>
          <a:avLst/>
          <a:gdLst/>
          <a:ahLst/>
          <a:cxnLst/>
          <a:rect l="0" t="0" r="0" b="0"/>
          <a:pathLst>
            <a:path>
              <a:moveTo>
                <a:pt x="1298316" y="0"/>
              </a:moveTo>
              <a:lnTo>
                <a:pt x="1298316" y="175100"/>
              </a:lnTo>
              <a:lnTo>
                <a:pt x="0" y="175100"/>
              </a:lnTo>
              <a:lnTo>
                <a:pt x="0" y="347443"/>
              </a:lnTo>
            </a:path>
          </a:pathLst>
        </a:custGeom>
        <a:noFill/>
        <a:ln w="1079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4030934-2AD3-E449-9351-E99C005E17A3}">
      <dsp:nvSpPr>
        <dsp:cNvPr id="0" name=""/>
        <dsp:cNvSpPr/>
      </dsp:nvSpPr>
      <dsp:spPr>
        <a:xfrm>
          <a:off x="2551320" y="285442"/>
          <a:ext cx="1102995" cy="1102995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8B6C92-F631-CD4D-BF7B-5DA53FC2269A}">
      <dsp:nvSpPr>
        <dsp:cNvPr id="0" name=""/>
        <dsp:cNvSpPr/>
      </dsp:nvSpPr>
      <dsp:spPr>
        <a:xfrm>
          <a:off x="3895634" y="282685"/>
          <a:ext cx="2527700" cy="11029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b="1" kern="1200" dirty="0" err="1" smtClean="0">
              <a:latin typeface="Century Gothic"/>
              <a:cs typeface="Century Gothic"/>
            </a:rPr>
            <a:t>NamNV</a:t>
          </a:r>
          <a:endParaRPr lang="en-US" sz="2200" b="1" kern="1200" dirty="0" smtClean="0">
            <a:latin typeface="Century Gothic"/>
            <a:cs typeface="Century Gothic"/>
          </a:endParaRPr>
        </a:p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>
              <a:latin typeface="Century Gothic"/>
              <a:cs typeface="Century Gothic"/>
            </a:rPr>
            <a:t>Project Manager</a:t>
          </a:r>
          <a:endParaRPr lang="en-US" sz="2200" kern="1200" dirty="0">
            <a:latin typeface="Century Gothic"/>
            <a:cs typeface="Century Gothic"/>
          </a:endParaRPr>
        </a:p>
      </dsp:txBody>
      <dsp:txXfrm>
        <a:off x="3895634" y="282685"/>
        <a:ext cx="2527700" cy="1102995"/>
      </dsp:txXfrm>
    </dsp:sp>
    <dsp:sp modelId="{ED43DD18-AAFB-914A-B586-7916C49531D4}">
      <dsp:nvSpPr>
        <dsp:cNvPr id="0" name=""/>
        <dsp:cNvSpPr/>
      </dsp:nvSpPr>
      <dsp:spPr>
        <a:xfrm>
          <a:off x="1253004" y="1735881"/>
          <a:ext cx="1102995" cy="1102995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7000" b="-17000"/>
          </a:stretch>
        </a:blip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2E2A2C3-9378-5C44-B8C8-E32B21A75C95}">
      <dsp:nvSpPr>
        <dsp:cNvPr id="0" name=""/>
        <dsp:cNvSpPr/>
      </dsp:nvSpPr>
      <dsp:spPr>
        <a:xfrm>
          <a:off x="2356043" y="1733123"/>
          <a:ext cx="1654492" cy="11029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b="1" kern="1200" dirty="0" err="1" smtClean="0">
              <a:latin typeface="Century Gothic"/>
              <a:cs typeface="Century Gothic"/>
            </a:rPr>
            <a:t>HungCQ</a:t>
          </a:r>
          <a:endParaRPr lang="en-US" sz="2200" b="1" kern="1200" dirty="0" smtClean="0">
            <a:latin typeface="Century Gothic"/>
            <a:cs typeface="Century Gothic"/>
          </a:endParaRPr>
        </a:p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>
              <a:latin typeface="Century Gothic"/>
              <a:cs typeface="Century Gothic"/>
            </a:rPr>
            <a:t>Tech Lead</a:t>
          </a:r>
          <a:endParaRPr lang="en-US" sz="2200" kern="1200" dirty="0">
            <a:latin typeface="Century Gothic"/>
            <a:cs typeface="Century Gothic"/>
          </a:endParaRPr>
        </a:p>
      </dsp:txBody>
      <dsp:txXfrm>
        <a:off x="2356043" y="1733123"/>
        <a:ext cx="1654492" cy="1102995"/>
      </dsp:txXfrm>
    </dsp:sp>
    <dsp:sp modelId="{3726238E-9A84-824C-A1EC-EF97DCF17325}">
      <dsp:nvSpPr>
        <dsp:cNvPr id="0" name=""/>
        <dsp:cNvSpPr/>
      </dsp:nvSpPr>
      <dsp:spPr>
        <a:xfrm>
          <a:off x="0" y="3186319"/>
          <a:ext cx="1102995" cy="1102995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5000" b="-25000"/>
          </a:stretch>
        </a:blip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5B8A888-6A90-804D-A82B-9EEE480D9242}">
      <dsp:nvSpPr>
        <dsp:cNvPr id="0" name=""/>
        <dsp:cNvSpPr/>
      </dsp:nvSpPr>
      <dsp:spPr>
        <a:xfrm>
          <a:off x="1113442" y="3183562"/>
          <a:ext cx="1654492" cy="11029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b="1" kern="1200" dirty="0" err="1" smtClean="0">
              <a:latin typeface="Century Gothic"/>
              <a:cs typeface="Century Gothic"/>
            </a:rPr>
            <a:t>VietVH</a:t>
          </a:r>
          <a:endParaRPr lang="en-US" sz="2200" b="1" kern="1200" dirty="0" smtClean="0">
            <a:latin typeface="Century Gothic"/>
            <a:cs typeface="Century Gothic"/>
          </a:endParaRPr>
        </a:p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b="0" kern="1200" dirty="0" smtClean="0">
              <a:latin typeface="Century Gothic"/>
              <a:cs typeface="Century Gothic"/>
            </a:rPr>
            <a:t>Developer</a:t>
          </a:r>
          <a:endParaRPr lang="en-US" sz="2200" b="0" kern="1200" dirty="0">
            <a:latin typeface="Century Gothic"/>
            <a:cs typeface="Century Gothic"/>
          </a:endParaRPr>
        </a:p>
      </dsp:txBody>
      <dsp:txXfrm>
        <a:off x="1113442" y="3183562"/>
        <a:ext cx="1654492" cy="1102995"/>
      </dsp:txXfrm>
    </dsp:sp>
    <dsp:sp modelId="{E7B01EEA-BE8A-B548-A2DF-64165EAA9081}">
      <dsp:nvSpPr>
        <dsp:cNvPr id="0" name=""/>
        <dsp:cNvSpPr/>
      </dsp:nvSpPr>
      <dsp:spPr>
        <a:xfrm rot="5744256">
          <a:off x="2769622" y="3186319"/>
          <a:ext cx="1102995" cy="1102995"/>
        </a:xfrm>
        <a:prstGeom prst="ellipse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0D3343-75C7-244D-A227-6FDB072544A8}">
      <dsp:nvSpPr>
        <dsp:cNvPr id="0" name=""/>
        <dsp:cNvSpPr/>
      </dsp:nvSpPr>
      <dsp:spPr>
        <a:xfrm>
          <a:off x="4013144" y="3183562"/>
          <a:ext cx="1654492" cy="11029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b="1" kern="1200" dirty="0" err="1" smtClean="0">
              <a:latin typeface="Century Gothic"/>
              <a:cs typeface="Century Gothic"/>
            </a:rPr>
            <a:t>ChungNT</a:t>
          </a:r>
          <a:endParaRPr lang="en-US" sz="2200" b="1" kern="1200" dirty="0" smtClean="0">
            <a:latin typeface="Century Gothic"/>
            <a:cs typeface="Century Gothic"/>
          </a:endParaRPr>
        </a:p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>
              <a:latin typeface="Century Gothic"/>
              <a:cs typeface="Century Gothic"/>
            </a:rPr>
            <a:t>Developer</a:t>
          </a:r>
          <a:endParaRPr lang="en-US" sz="2200" kern="1200" dirty="0">
            <a:latin typeface="Century Gothic"/>
            <a:cs typeface="Century Gothic"/>
          </a:endParaRPr>
        </a:p>
      </dsp:txBody>
      <dsp:txXfrm>
        <a:off x="4013144" y="3183562"/>
        <a:ext cx="1654492" cy="1102995"/>
      </dsp:txXfrm>
    </dsp:sp>
    <dsp:sp modelId="{939A2972-442C-8248-951C-01E523B9DE7F}">
      <dsp:nvSpPr>
        <dsp:cNvPr id="0" name=""/>
        <dsp:cNvSpPr/>
      </dsp:nvSpPr>
      <dsp:spPr>
        <a:xfrm>
          <a:off x="4286240" y="1752602"/>
          <a:ext cx="1102995" cy="1102995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0000" b="-20000"/>
          </a:stretch>
        </a:blip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A94B5F5-F0B8-F341-B072-B03B5B273DA9}">
      <dsp:nvSpPr>
        <dsp:cNvPr id="0" name=""/>
        <dsp:cNvSpPr/>
      </dsp:nvSpPr>
      <dsp:spPr>
        <a:xfrm>
          <a:off x="5528902" y="1733123"/>
          <a:ext cx="1654492" cy="11029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b="1" kern="1200" dirty="0" err="1" smtClean="0">
              <a:latin typeface="Century Gothic"/>
              <a:cs typeface="Century Gothic"/>
            </a:rPr>
            <a:t>BichTT</a:t>
          </a:r>
          <a:endParaRPr lang="en-US" sz="2200" b="1" kern="1200" dirty="0" smtClean="0">
            <a:latin typeface="Century Gothic"/>
            <a:cs typeface="Century Gothic"/>
          </a:endParaRPr>
        </a:p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>
              <a:latin typeface="Century Gothic"/>
              <a:cs typeface="Century Gothic"/>
            </a:rPr>
            <a:t>Tester</a:t>
          </a:r>
          <a:endParaRPr lang="en-US" sz="2200" kern="1200" dirty="0">
            <a:latin typeface="Century Gothic"/>
            <a:cs typeface="Century Gothic"/>
          </a:endParaRPr>
        </a:p>
      </dsp:txBody>
      <dsp:txXfrm>
        <a:off x="5528902" y="1733123"/>
        <a:ext cx="1654492" cy="110299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35EC2F-9609-7145-B868-645430020EE8}">
      <dsp:nvSpPr>
        <dsp:cNvPr id="0" name=""/>
        <dsp:cNvSpPr/>
      </dsp:nvSpPr>
      <dsp:spPr>
        <a:xfrm>
          <a:off x="6126547" y="2566770"/>
          <a:ext cx="91440" cy="676069"/>
        </a:xfrm>
        <a:custGeom>
          <a:avLst/>
          <a:gdLst/>
          <a:ahLst/>
          <a:cxnLst/>
          <a:rect l="0" t="0" r="0" b="0"/>
          <a:pathLst>
            <a:path>
              <a:moveTo>
                <a:pt x="52915" y="0"/>
              </a:moveTo>
              <a:lnTo>
                <a:pt x="52915" y="512686"/>
              </a:lnTo>
              <a:lnTo>
                <a:pt x="45720" y="512686"/>
              </a:lnTo>
              <a:lnTo>
                <a:pt x="45720" y="676069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35D5FD5-3A06-0B45-BCDF-8B5F3D2F8149}">
      <dsp:nvSpPr>
        <dsp:cNvPr id="0" name=""/>
        <dsp:cNvSpPr/>
      </dsp:nvSpPr>
      <dsp:spPr>
        <a:xfrm>
          <a:off x="4212814" y="1120026"/>
          <a:ext cx="1966649" cy="32682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3438"/>
              </a:lnTo>
              <a:lnTo>
                <a:pt x="1966649" y="163438"/>
              </a:lnTo>
              <a:lnTo>
                <a:pt x="1966649" y="326821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82D5EE5-05B7-1343-A558-4AEA1E787A4F}">
      <dsp:nvSpPr>
        <dsp:cNvPr id="0" name=""/>
        <dsp:cNvSpPr/>
      </dsp:nvSpPr>
      <dsp:spPr>
        <a:xfrm>
          <a:off x="1754827" y="2566770"/>
          <a:ext cx="1220594" cy="69914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35759"/>
              </a:lnTo>
              <a:lnTo>
                <a:pt x="1220594" y="535759"/>
              </a:lnTo>
              <a:lnTo>
                <a:pt x="1220594" y="699142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EC58CC1-CF43-714B-9104-237906AE5F28}">
      <dsp:nvSpPr>
        <dsp:cNvPr id="0" name=""/>
        <dsp:cNvSpPr/>
      </dsp:nvSpPr>
      <dsp:spPr>
        <a:xfrm>
          <a:off x="685866" y="2566770"/>
          <a:ext cx="1068960" cy="699142"/>
        </a:xfrm>
        <a:custGeom>
          <a:avLst/>
          <a:gdLst/>
          <a:ahLst/>
          <a:cxnLst/>
          <a:rect l="0" t="0" r="0" b="0"/>
          <a:pathLst>
            <a:path>
              <a:moveTo>
                <a:pt x="1068960" y="0"/>
              </a:moveTo>
              <a:lnTo>
                <a:pt x="1068960" y="535759"/>
              </a:lnTo>
              <a:lnTo>
                <a:pt x="0" y="535759"/>
              </a:lnTo>
              <a:lnTo>
                <a:pt x="0" y="699142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C927066-522E-1743-A961-1980D48371B2}">
      <dsp:nvSpPr>
        <dsp:cNvPr id="0" name=""/>
        <dsp:cNvSpPr/>
      </dsp:nvSpPr>
      <dsp:spPr>
        <a:xfrm>
          <a:off x="1754827" y="1120026"/>
          <a:ext cx="2457986" cy="326821"/>
        </a:xfrm>
        <a:custGeom>
          <a:avLst/>
          <a:gdLst/>
          <a:ahLst/>
          <a:cxnLst/>
          <a:rect l="0" t="0" r="0" b="0"/>
          <a:pathLst>
            <a:path>
              <a:moveTo>
                <a:pt x="2457986" y="0"/>
              </a:moveTo>
              <a:lnTo>
                <a:pt x="2457986" y="163438"/>
              </a:lnTo>
              <a:lnTo>
                <a:pt x="0" y="163438"/>
              </a:lnTo>
              <a:lnTo>
                <a:pt x="0" y="326821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55C2EBD-AB7E-0340-B0C4-F8B33DB245F6}">
      <dsp:nvSpPr>
        <dsp:cNvPr id="0" name=""/>
        <dsp:cNvSpPr/>
      </dsp:nvSpPr>
      <dsp:spPr>
        <a:xfrm>
          <a:off x="3330985" y="103"/>
          <a:ext cx="1763657" cy="111992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1158BEB-4729-DF4A-A460-58CD5DAA15C1}">
      <dsp:nvSpPr>
        <dsp:cNvPr id="0" name=""/>
        <dsp:cNvSpPr/>
      </dsp:nvSpPr>
      <dsp:spPr>
        <a:xfrm>
          <a:off x="3526947" y="186267"/>
          <a:ext cx="1763657" cy="111992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smtClean="0">
              <a:latin typeface="Century Gothic"/>
              <a:cs typeface="Century Gothic"/>
            </a:rPr>
            <a:t>Nguyen Viet Nam</a:t>
          </a: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b="1" kern="1200" dirty="0" smtClean="0">
              <a:latin typeface="Century Gothic"/>
              <a:cs typeface="Century Gothic"/>
            </a:rPr>
            <a:t>PM</a:t>
          </a:r>
          <a:endParaRPr lang="en-US" sz="1000" b="1" kern="1200" dirty="0">
            <a:latin typeface="Century Gothic"/>
            <a:cs typeface="Century Gothic"/>
          </a:endParaRPr>
        </a:p>
      </dsp:txBody>
      <dsp:txXfrm>
        <a:off x="3559748" y="219068"/>
        <a:ext cx="1698055" cy="1054320"/>
      </dsp:txXfrm>
    </dsp:sp>
    <dsp:sp modelId="{BF37AD63-5C93-8645-9ADE-8ABE9956EEFE}">
      <dsp:nvSpPr>
        <dsp:cNvPr id="0" name=""/>
        <dsp:cNvSpPr/>
      </dsp:nvSpPr>
      <dsp:spPr>
        <a:xfrm>
          <a:off x="872998" y="1446847"/>
          <a:ext cx="1763657" cy="111992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E086E52-FF5C-924B-B838-BB7F2FCD6A9E}">
      <dsp:nvSpPr>
        <dsp:cNvPr id="0" name=""/>
        <dsp:cNvSpPr/>
      </dsp:nvSpPr>
      <dsp:spPr>
        <a:xfrm>
          <a:off x="1068960" y="1633011"/>
          <a:ext cx="1763657" cy="111992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smtClean="0">
              <a:latin typeface="Century Gothic"/>
              <a:cs typeface="Century Gothic"/>
            </a:rPr>
            <a:t>Cao Quoc Hung</a:t>
          </a: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b="1" kern="1200" dirty="0" smtClean="0">
              <a:latin typeface="Century Gothic"/>
              <a:cs typeface="Century Gothic"/>
            </a:rPr>
            <a:t>Tech Lead, CM</a:t>
          </a:r>
          <a:endParaRPr lang="en-US" sz="1000" b="1" kern="1200" dirty="0">
            <a:latin typeface="Century Gothic"/>
            <a:cs typeface="Century Gothic"/>
          </a:endParaRPr>
        </a:p>
      </dsp:txBody>
      <dsp:txXfrm>
        <a:off x="1101761" y="1665812"/>
        <a:ext cx="1698055" cy="1054320"/>
      </dsp:txXfrm>
    </dsp:sp>
    <dsp:sp modelId="{5436F4B4-9770-5248-9D9D-E9E4F5ED7DED}">
      <dsp:nvSpPr>
        <dsp:cNvPr id="0" name=""/>
        <dsp:cNvSpPr/>
      </dsp:nvSpPr>
      <dsp:spPr>
        <a:xfrm>
          <a:off x="-195961" y="3265913"/>
          <a:ext cx="1763657" cy="111992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A2F87AA-0235-CB49-B234-2DE1E1F4F0C1}">
      <dsp:nvSpPr>
        <dsp:cNvPr id="0" name=""/>
        <dsp:cNvSpPr/>
      </dsp:nvSpPr>
      <dsp:spPr>
        <a:xfrm>
          <a:off x="0" y="3452077"/>
          <a:ext cx="1763657" cy="111992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smtClean="0">
              <a:latin typeface="Century Gothic"/>
              <a:cs typeface="Century Gothic"/>
            </a:rPr>
            <a:t>Nguyen Viet Nam</a:t>
          </a: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b="1" kern="1200" dirty="0" smtClean="0">
              <a:latin typeface="Century Gothic"/>
              <a:cs typeface="Century Gothic"/>
            </a:rPr>
            <a:t>Designer</a:t>
          </a:r>
          <a:endParaRPr lang="en-US" sz="1000" b="1" kern="1200" dirty="0">
            <a:latin typeface="Century Gothic"/>
            <a:cs typeface="Century Gothic"/>
          </a:endParaRPr>
        </a:p>
      </dsp:txBody>
      <dsp:txXfrm>
        <a:off x="32801" y="3484878"/>
        <a:ext cx="1698055" cy="1054320"/>
      </dsp:txXfrm>
    </dsp:sp>
    <dsp:sp modelId="{188E7AF6-5FC0-E049-9DCF-DCC781994E02}">
      <dsp:nvSpPr>
        <dsp:cNvPr id="0" name=""/>
        <dsp:cNvSpPr/>
      </dsp:nvSpPr>
      <dsp:spPr>
        <a:xfrm>
          <a:off x="2093593" y="3265913"/>
          <a:ext cx="1763657" cy="111992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6C76779-FA22-3848-8124-6A4D7D2FDD6C}">
      <dsp:nvSpPr>
        <dsp:cNvPr id="0" name=""/>
        <dsp:cNvSpPr/>
      </dsp:nvSpPr>
      <dsp:spPr>
        <a:xfrm>
          <a:off x="2289555" y="3452077"/>
          <a:ext cx="1763657" cy="111992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smtClean="0">
              <a:latin typeface="Century Gothic"/>
              <a:cs typeface="Century Gothic"/>
            </a:rPr>
            <a:t>DEV TEAM</a:t>
          </a: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b="1" i="1" kern="1200" dirty="0" smtClean="0">
              <a:latin typeface="Century Gothic"/>
              <a:cs typeface="Century Gothic"/>
            </a:rPr>
            <a:t>Vo Hoang Viet</a:t>
          </a: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b="1" i="1" kern="1200" dirty="0" smtClean="0">
              <a:latin typeface="Century Gothic"/>
              <a:cs typeface="Century Gothic"/>
            </a:rPr>
            <a:t>Nguyen Tien Chung</a:t>
          </a: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b="1" i="1" kern="1200" dirty="0" smtClean="0">
              <a:latin typeface="Century Gothic"/>
              <a:cs typeface="Century Gothic"/>
            </a:rPr>
            <a:t>Nguyen Viet Nam</a:t>
          </a:r>
        </a:p>
      </dsp:txBody>
      <dsp:txXfrm>
        <a:off x="2322356" y="3484878"/>
        <a:ext cx="1698055" cy="1054320"/>
      </dsp:txXfrm>
    </dsp:sp>
    <dsp:sp modelId="{87A63437-C14A-0945-80D9-CF2A5BDEC031}">
      <dsp:nvSpPr>
        <dsp:cNvPr id="0" name=""/>
        <dsp:cNvSpPr/>
      </dsp:nvSpPr>
      <dsp:spPr>
        <a:xfrm>
          <a:off x="5297634" y="1446847"/>
          <a:ext cx="1763657" cy="111992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C113E6F-09C3-FB4A-8918-50C5B9D557B4}">
      <dsp:nvSpPr>
        <dsp:cNvPr id="0" name=""/>
        <dsp:cNvSpPr/>
      </dsp:nvSpPr>
      <dsp:spPr>
        <a:xfrm>
          <a:off x="5493596" y="1633011"/>
          <a:ext cx="1763657" cy="111992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smtClean="0">
              <a:latin typeface="Century Gothic"/>
              <a:cs typeface="Century Gothic"/>
            </a:rPr>
            <a:t>Tran Thi Bich</a:t>
          </a: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b="1" kern="1200" dirty="0" smtClean="0">
              <a:latin typeface="Century Gothic"/>
              <a:cs typeface="Century Gothic"/>
            </a:rPr>
            <a:t>Test Lead</a:t>
          </a:r>
          <a:endParaRPr lang="en-US" sz="1000" b="1" kern="1200" dirty="0">
            <a:latin typeface="Century Gothic"/>
            <a:cs typeface="Century Gothic"/>
          </a:endParaRPr>
        </a:p>
      </dsp:txBody>
      <dsp:txXfrm>
        <a:off x="5526397" y="1665812"/>
        <a:ext cx="1698055" cy="1054320"/>
      </dsp:txXfrm>
    </dsp:sp>
    <dsp:sp modelId="{0EEB99EE-745D-C34E-83F5-E097501839F1}">
      <dsp:nvSpPr>
        <dsp:cNvPr id="0" name=""/>
        <dsp:cNvSpPr/>
      </dsp:nvSpPr>
      <dsp:spPr>
        <a:xfrm>
          <a:off x="5290438" y="3242840"/>
          <a:ext cx="1763657" cy="111992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F5BD11E-E39A-6E4A-A941-F6A951C76A85}">
      <dsp:nvSpPr>
        <dsp:cNvPr id="0" name=""/>
        <dsp:cNvSpPr/>
      </dsp:nvSpPr>
      <dsp:spPr>
        <a:xfrm>
          <a:off x="5486400" y="3429004"/>
          <a:ext cx="1763657" cy="111992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smtClean="0">
              <a:latin typeface="Century Gothic"/>
              <a:cs typeface="Century Gothic"/>
            </a:rPr>
            <a:t>TEST TEAM</a:t>
          </a: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b="1" i="1" kern="1200" dirty="0" smtClean="0">
              <a:latin typeface="Century Gothic"/>
              <a:cs typeface="Century Gothic"/>
            </a:rPr>
            <a:t>Vo Hoang Viet</a:t>
          </a: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b="1" i="1" kern="1200" dirty="0" smtClean="0">
              <a:latin typeface="Century Gothic"/>
              <a:cs typeface="Century Gothic"/>
            </a:rPr>
            <a:t>Cao Quoc  Hung</a:t>
          </a: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b="1" i="1" kern="1200" dirty="0" smtClean="0">
              <a:latin typeface="Century Gothic"/>
              <a:cs typeface="Century Gothic"/>
            </a:rPr>
            <a:t>Nguyen Tien Chung</a:t>
          </a: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b="1" i="1" kern="1200" dirty="0" smtClean="0">
              <a:latin typeface="Century Gothic"/>
              <a:cs typeface="Century Gothic"/>
            </a:rPr>
            <a:t>Nguyen Viet Nam</a:t>
          </a:r>
        </a:p>
      </dsp:txBody>
      <dsp:txXfrm>
        <a:off x="5519201" y="3461805"/>
        <a:ext cx="1698055" cy="10543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layout/CirclePictureHierarchy">
  <dgm:title val=""/>
  <dgm:desc val=""/>
  <dgm:catLst>
    <dgm:cat type="hierarchy" pri="1750"/>
    <dgm:cat type="picture" pri="23000"/>
    <dgm:cat type="pictureconvert" pri="2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5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h" for="ch" forName="image" refType="h" fact="0.8"/>
              <dgm:constr type="w" for="ch" forName="image" refType="h" refFor="ch" refForName="image"/>
              <dgm:constr type="t" for="ch" forName="image" refType="h" fact="0.1"/>
              <dgm:constr type="l" for="ch" forName="image"/>
              <dgm:constr type="w" for="ch" forName="text" refType="w" fact="0.6"/>
              <dgm:constr type="h" for="ch" forName="text" refType="h" fact="0.8"/>
              <dgm:constr type="t" for="ch" forName="text" refType="w" fact="0.04"/>
              <dgm:constr type="l" for="ch" forName="text" refType="w" fact="0.4"/>
            </dgm:constrLst>
            <dgm:ruleLst/>
            <dgm:layoutNode name="image" styleLbl="node0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  <dgm:layoutNode name="text" styleLbl="revTx">
              <dgm:varLst>
                <dgm:chPref val="3"/>
              </dgm:varLst>
              <dgm:alg type="tx">
                <dgm:param type="parTxLTRAlign" val="l"/>
                <dgm:param type="parTxRTLAlign" val="r"/>
              </dgm:alg>
              <dgm:shape xmlns:r="http://schemas.openxmlformats.org/officeDocument/2006/relationships" type="rect" r:blip="">
                <dgm:adjLst/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image"/>
                    <dgm:param type="dstNode" val="image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h" for="ch" forName="image2" refType="h" fact="0.8"/>
                      <dgm:constr type="w" for="ch" forName="image2" refType="h" refFor="ch" refForName="image2"/>
                      <dgm:constr type="t" for="ch" forName="image2" refType="h" fact="0.1"/>
                      <dgm:constr type="l" for="ch" forName="image2"/>
                      <dgm:constr type="w" for="ch" forName="text2" refType="w" fact="0.6"/>
                      <dgm:constr type="h" for="ch" forName="text2" refType="h" fact="0.8"/>
                      <dgm:constr type="t" for="ch" forName="text2" refType="w" fact="0.04"/>
                      <dgm:constr type="l" for="ch" forName="text2" refType="w" fact="0.4"/>
                    </dgm:constrLst>
                    <dgm:ruleLst/>
                    <dgm:layoutNode name="image2">
                      <dgm:alg type="sp"/>
                      <dgm:shape xmlns:r="http://schemas.openxmlformats.org/officeDocument/2006/relationships" type="ellipse" r:blip="" blipPhldr="1">
                        <dgm:adjLst/>
                      </dgm:shape>
                      <dgm:presOf/>
                      <dgm:constrLst/>
                      <dgm:ruleLst/>
                    </dgm:layoutNode>
                    <dgm:layoutNode name="text2" styleLbl="revTx">
                      <dgm:varLst>
                        <dgm:chPref val="3"/>
                      </dgm:varLst>
                      <dgm:alg type="tx">
                        <dgm:param type="parTxLTRAlign" val="l"/>
                        <dgm:param type="parTxRTLAlign" val="r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image2"/>
                            <dgm:param type="dstNode" val="image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h" for="ch" forName="image3" refType="h" fact="0.8"/>
                              <dgm:constr type="w" for="ch" forName="image3" refType="h" refFor="ch" refForName="image3"/>
                              <dgm:constr type="t" for="ch" forName="image3" refType="h" fact="0.1"/>
                              <dgm:constr type="l" for="ch" forName="image3"/>
                              <dgm:constr type="w" for="ch" forName="text3" refType="w" fact="0.6"/>
                              <dgm:constr type="h" for="ch" forName="text3" refType="h" fact="0.8"/>
                              <dgm:constr type="t" for="ch" forName="text3" refType="w" fact="0.04"/>
                              <dgm:constr type="l" for="ch" forName="text3" refType="w" fact="0.4"/>
                            </dgm:constrLst>
                            <dgm:ruleLst/>
                            <dgm:layoutNode name="image3">
                              <dgm:alg type="sp"/>
                              <dgm:shape xmlns:r="http://schemas.openxmlformats.org/officeDocument/2006/relationships" type="ellipse" r:blip="" blipPhldr="1">
                                <dgm:adjLst/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revTx">
                              <dgm:varLst>
                                <dgm:chPref val="3"/>
                              </dgm:varLst>
                              <dgm:alg type="tx">
                                <dgm:param type="parTxLTRAlign" val="l"/>
                                <dgm:param type="parTxRTLAlign" val="r"/>
                              </dgm:alg>
                              <dgm:shape xmlns:r="http://schemas.openxmlformats.org/officeDocument/2006/relationships" type="rect" r:blip="">
                                <dgm:adjLst/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image3"/>
                                        <dgm:param type="dstNode" val="image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image4"/>
                                        <dgm:param type="dstNode" val="image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h" for="ch" forName="image4" refType="h" fact="0.8"/>
                                      <dgm:constr type="w" for="ch" forName="image4" refType="h" refFor="ch" refForName="image4"/>
                                      <dgm:constr type="t" for="ch" forName="image4" refType="h" fact="0.1"/>
                                      <dgm:constr type="l" for="ch" forName="image4"/>
                                      <dgm:constr type="w" for="ch" forName="text4" refType="w" fact="0.6"/>
                                      <dgm:constr type="h" for="ch" forName="text4" refType="h" fact="0.8"/>
                                      <dgm:constr type="t" for="ch" forName="text4" refType="w" fact="0.04"/>
                                      <dgm:constr type="l" for="ch" forName="text4" refType="w" fact="0.4"/>
                                    </dgm:constrLst>
                                    <dgm:ruleLst/>
                                    <dgm:layoutNode name="image4">
                                      <dgm:alg type="sp"/>
                                      <dgm:shape xmlns:r="http://schemas.openxmlformats.org/officeDocument/2006/relationships" type="ellipse" r:blip="" blipPhldr="1">
                                        <dgm:adjLst/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revTx">
                                      <dgm:varLst>
                                        <dgm:chPref val="3"/>
                                      </dgm:varLst>
                                      <dgm:alg type="tx">
                                        <dgm:param type="parTxLTRAlign" val="l"/>
                                        <dgm:param type="parTxRTLAlign" val="r"/>
                                      </dgm:alg>
                                      <dgm:shape xmlns:r="http://schemas.openxmlformats.org/officeDocument/2006/relationships" type="rect" r:blip="">
                                        <dgm:adjLst/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smtClean="0"/>
              <a:t>dsadadadsa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D24505-5952-9F4D-8D8B-2336C8EB20B9}" type="datetime1">
              <a:rPr lang="en-US" smtClean="0"/>
              <a:t>4/21/13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E322BB-75AD-4A1E-9661-2724167329F0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1270579"/>
      </p:ext>
    </p:extLst>
  </p:cSld>
  <p:clrMap bg1="lt1" tx1="dk1" bg2="lt2" tx2="dk2" accent1="accent1" accent2="accent2" accent3="accent3" accent4="accent4" accent5="accent5" accent6="accent6" hlink="hlink" folHlink="folHlink"/>
  <p:hf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smtClean="0"/>
              <a:t>dsadadadsa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4015DC-5F96-954A-9EED-D782A6E52C73}" type="datetime1">
              <a:rPr lang="en-US" smtClean="0"/>
              <a:t>4/21/13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45B7DE-1198-4F2F-B574-CA8CAE34164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82312455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45B7DE-1198-4F2F-B574-CA8CAE341642}" type="slidenum">
              <a:rPr lang="en-US" smtClean="0"/>
              <a:t>1</a:t>
            </a:fld>
            <a:endParaRPr lang="en-US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 smtClean="0"/>
              <a:t>dsadadadsa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3864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baseline="0" dirty="0" smtClean="0"/>
              <a:t>Search: </a:t>
            </a:r>
            <a:r>
              <a:rPr lang="en-US" sz="2000" baseline="0" dirty="0" err="1" smtClean="0"/>
              <a:t>chức</a:t>
            </a:r>
            <a:r>
              <a:rPr lang="en-US" sz="2000" baseline="0" dirty="0" smtClean="0"/>
              <a:t> </a:t>
            </a:r>
            <a:r>
              <a:rPr lang="en-US" sz="2000" baseline="0" dirty="0" err="1" smtClean="0"/>
              <a:t>năng</a:t>
            </a:r>
            <a:r>
              <a:rPr lang="en-US" sz="2000" baseline="0" dirty="0" smtClean="0"/>
              <a:t> </a:t>
            </a:r>
            <a:r>
              <a:rPr lang="en-US" sz="2000" baseline="0" dirty="0" err="1" smtClean="0"/>
              <a:t>tìm</a:t>
            </a:r>
            <a:r>
              <a:rPr lang="en-US" sz="2000" baseline="0" dirty="0" smtClean="0"/>
              <a:t> </a:t>
            </a:r>
            <a:r>
              <a:rPr lang="en-US" sz="2000" baseline="0" dirty="0" err="1" smtClean="0"/>
              <a:t>kiếm</a:t>
            </a:r>
            <a:r>
              <a:rPr lang="en-US" sz="2000" baseline="0" dirty="0" smtClean="0"/>
              <a:t> </a:t>
            </a:r>
            <a:r>
              <a:rPr lang="en-US" sz="2000" baseline="0" dirty="0" err="1" smtClean="0"/>
              <a:t>nhanh</a:t>
            </a:r>
            <a:r>
              <a:rPr lang="en-US" sz="2000" baseline="0" dirty="0" smtClean="0"/>
              <a:t> </a:t>
            </a:r>
            <a:r>
              <a:rPr lang="en-US" sz="2000" baseline="0" dirty="0" err="1" smtClean="0"/>
              <a:t>kèm</a:t>
            </a:r>
            <a:r>
              <a:rPr lang="en-US" sz="2000" baseline="0" dirty="0" smtClean="0"/>
              <a:t> </a:t>
            </a:r>
            <a:r>
              <a:rPr lang="en-US" sz="2000" baseline="0" dirty="0" err="1" smtClean="0"/>
              <a:t>với</a:t>
            </a:r>
            <a:r>
              <a:rPr lang="en-US" sz="2000" baseline="0" dirty="0" smtClean="0"/>
              <a:t> </a:t>
            </a:r>
            <a:r>
              <a:rPr lang="en-US" sz="2000" baseline="0" dirty="0" err="1" smtClean="0"/>
              <a:t>từ</a:t>
            </a:r>
            <a:r>
              <a:rPr lang="en-US" sz="2000" baseline="0" dirty="0" smtClean="0"/>
              <a:t> </a:t>
            </a:r>
            <a:r>
              <a:rPr lang="en-US" sz="2000" baseline="0" dirty="0" err="1" smtClean="0"/>
              <a:t>khoá</a:t>
            </a:r>
            <a:r>
              <a:rPr lang="en-US" sz="2000" baseline="0" dirty="0" smtClean="0"/>
              <a:t> </a:t>
            </a:r>
            <a:r>
              <a:rPr lang="en-US" sz="2000" baseline="0" dirty="0" err="1" smtClean="0"/>
              <a:t>cho</a:t>
            </a:r>
            <a:r>
              <a:rPr lang="en-US" sz="2000" baseline="0" dirty="0" smtClean="0"/>
              <a:t> </a:t>
            </a:r>
            <a:r>
              <a:rPr lang="en-US" sz="2000" baseline="0" dirty="0" err="1" smtClean="0"/>
              <a:t>người</a:t>
            </a:r>
            <a:r>
              <a:rPr lang="en-US" sz="2000" baseline="0" dirty="0" smtClean="0"/>
              <a:t> </a:t>
            </a:r>
            <a:r>
              <a:rPr lang="en-US" sz="2000" baseline="0" dirty="0" err="1" smtClean="0"/>
              <a:t>dùng</a:t>
            </a:r>
            <a:r>
              <a:rPr lang="en-US" sz="2000" baseline="0" dirty="0" smtClean="0"/>
              <a:t> </a:t>
            </a:r>
            <a:r>
              <a:rPr lang="en-US" sz="2000" baseline="0" dirty="0" err="1" smtClean="0"/>
              <a:t>tìm</a:t>
            </a:r>
            <a:r>
              <a:rPr lang="en-US" sz="2000" baseline="0" dirty="0" smtClean="0"/>
              <a:t> </a:t>
            </a:r>
            <a:r>
              <a:rPr lang="en-US" sz="2000" baseline="0" dirty="0" err="1" smtClean="0"/>
              <a:t>kiếm</a:t>
            </a:r>
            <a:r>
              <a:rPr lang="en-US" sz="2000" baseline="0" dirty="0" smtClean="0"/>
              <a:t> </a:t>
            </a:r>
            <a:r>
              <a:rPr lang="en-US" sz="2000" baseline="0" dirty="0" err="1" smtClean="0"/>
              <a:t>nhanh</a:t>
            </a:r>
            <a:r>
              <a:rPr lang="en-US" sz="2000" baseline="0" dirty="0" smtClean="0"/>
              <a:t> </a:t>
            </a:r>
            <a:r>
              <a:rPr lang="en-US" sz="2000" baseline="0" dirty="0" err="1" smtClean="0"/>
              <a:t>nhà</a:t>
            </a:r>
            <a:r>
              <a:rPr lang="en-US" sz="2000" baseline="0" dirty="0" smtClean="0"/>
              <a:t> </a:t>
            </a:r>
            <a:r>
              <a:rPr lang="en-US" sz="2000" baseline="0" dirty="0" err="1" smtClean="0"/>
              <a:t>phù</a:t>
            </a:r>
            <a:r>
              <a:rPr lang="en-US" sz="2000" baseline="0" dirty="0" smtClean="0"/>
              <a:t> </a:t>
            </a:r>
            <a:r>
              <a:rPr lang="en-US" sz="2000" baseline="0" dirty="0" err="1" smtClean="0"/>
              <a:t>hợp</a:t>
            </a:r>
            <a:r>
              <a:rPr lang="en-US" sz="2000" baseline="0" dirty="0" smtClean="0"/>
              <a:t> </a:t>
            </a:r>
            <a:r>
              <a:rPr lang="en-US" sz="2000" baseline="0" dirty="0" err="1" smtClean="0"/>
              <a:t>cho</a:t>
            </a:r>
            <a:r>
              <a:rPr lang="en-US" sz="2000" baseline="0" dirty="0" smtClean="0"/>
              <a:t> </a:t>
            </a:r>
            <a:r>
              <a:rPr lang="en-US" sz="2000" baseline="0" dirty="0" err="1" smtClean="0"/>
              <a:t>mình</a:t>
            </a:r>
            <a:r>
              <a:rPr lang="en-US" sz="2000" baseline="0" dirty="0" smtClean="0"/>
              <a:t> </a:t>
            </a:r>
          </a:p>
          <a:p>
            <a:endParaRPr lang="en-US" sz="2000" baseline="0" dirty="0" smtClean="0"/>
          </a:p>
          <a:p>
            <a:r>
              <a:rPr lang="en-US" sz="2000" baseline="0" dirty="0" smtClean="0"/>
              <a:t>Advanced Search: </a:t>
            </a:r>
            <a:r>
              <a:rPr lang="en-US" sz="2000" baseline="0" dirty="0" err="1" smtClean="0"/>
              <a:t>chức</a:t>
            </a:r>
            <a:r>
              <a:rPr lang="en-US" sz="2000" baseline="0" dirty="0" smtClean="0"/>
              <a:t> </a:t>
            </a:r>
            <a:r>
              <a:rPr lang="en-US" sz="2000" baseline="0" dirty="0" err="1" smtClean="0"/>
              <a:t>năng</a:t>
            </a:r>
            <a:r>
              <a:rPr lang="en-US" sz="2000" baseline="0" dirty="0" smtClean="0"/>
              <a:t> </a:t>
            </a:r>
            <a:r>
              <a:rPr lang="en-US" sz="2000" baseline="0" dirty="0" err="1" smtClean="0"/>
              <a:t>tìm</a:t>
            </a:r>
            <a:r>
              <a:rPr lang="en-US" sz="2000" baseline="0" dirty="0" smtClean="0"/>
              <a:t> </a:t>
            </a:r>
            <a:r>
              <a:rPr lang="en-US" sz="2000" baseline="0" dirty="0" err="1" smtClean="0"/>
              <a:t>kiếm</a:t>
            </a:r>
            <a:r>
              <a:rPr lang="en-US" sz="2000" baseline="0" dirty="0" smtClean="0"/>
              <a:t> </a:t>
            </a:r>
            <a:r>
              <a:rPr lang="en-US" sz="2000" baseline="0" dirty="0" err="1" smtClean="0"/>
              <a:t>nâng</a:t>
            </a:r>
            <a:r>
              <a:rPr lang="en-US" sz="2000" baseline="0" dirty="0" smtClean="0"/>
              <a:t> </a:t>
            </a:r>
            <a:r>
              <a:rPr lang="en-US" sz="2000" baseline="0" dirty="0" err="1" smtClean="0"/>
              <a:t>cao</a:t>
            </a:r>
            <a:r>
              <a:rPr lang="en-US" sz="2000" baseline="0" dirty="0" smtClean="0"/>
              <a:t>, </a:t>
            </a:r>
            <a:r>
              <a:rPr lang="en-US" sz="2000" baseline="0" dirty="0" err="1" smtClean="0"/>
              <a:t>ngoài</a:t>
            </a:r>
            <a:r>
              <a:rPr lang="en-US" sz="2000" baseline="0" dirty="0" smtClean="0"/>
              <a:t> </a:t>
            </a:r>
            <a:r>
              <a:rPr lang="en-US" sz="2000" baseline="0" dirty="0" err="1" smtClean="0"/>
              <a:t>cac</a:t>
            </a:r>
            <a:r>
              <a:rPr lang="en-US" sz="2000" baseline="0" dirty="0" smtClean="0"/>
              <a:t> </a:t>
            </a:r>
            <a:r>
              <a:rPr lang="en-US" sz="2000" baseline="0" dirty="0" err="1" smtClean="0"/>
              <a:t>tieu</a:t>
            </a:r>
            <a:r>
              <a:rPr lang="en-US" sz="2000" baseline="0" dirty="0" smtClean="0"/>
              <a:t> chi co ban </a:t>
            </a:r>
            <a:r>
              <a:rPr lang="en-US" sz="2000" baseline="0" dirty="0" err="1" smtClean="0"/>
              <a:t>khi</a:t>
            </a:r>
            <a:r>
              <a:rPr lang="en-US" sz="2000" baseline="0" dirty="0" smtClean="0"/>
              <a:t> </a:t>
            </a:r>
            <a:r>
              <a:rPr lang="en-US" sz="2000" baseline="0" dirty="0" err="1" smtClean="0"/>
              <a:t>tim</a:t>
            </a:r>
            <a:r>
              <a:rPr lang="en-US" sz="2000" baseline="0" dirty="0" smtClean="0"/>
              <a:t> </a:t>
            </a:r>
            <a:r>
              <a:rPr lang="en-US" sz="2000" baseline="0" dirty="0" err="1" smtClean="0"/>
              <a:t>kiem</a:t>
            </a:r>
            <a:r>
              <a:rPr lang="en-US" sz="2000" baseline="0" dirty="0" smtClean="0"/>
              <a:t> </a:t>
            </a:r>
            <a:r>
              <a:rPr lang="en-US" sz="2000" baseline="0" dirty="0" err="1" smtClean="0"/>
              <a:t>nhà</a:t>
            </a:r>
            <a:r>
              <a:rPr lang="en-US" sz="2000" baseline="0" dirty="0" smtClean="0"/>
              <a:t> </a:t>
            </a:r>
            <a:r>
              <a:rPr lang="en-US" sz="2000" baseline="0" dirty="0" err="1" smtClean="0"/>
              <a:t>nhu</a:t>
            </a:r>
            <a:r>
              <a:rPr lang="en-US" sz="2000" baseline="0" dirty="0" smtClean="0"/>
              <a:t> </a:t>
            </a:r>
            <a:r>
              <a:rPr lang="en-US" sz="2000" baseline="0" dirty="0" err="1" smtClean="0"/>
              <a:t>dia</a:t>
            </a:r>
            <a:r>
              <a:rPr lang="en-US" sz="2000" baseline="0" dirty="0" smtClean="0"/>
              <a:t> diem, </a:t>
            </a:r>
            <a:r>
              <a:rPr lang="en-US" sz="2000" baseline="0" dirty="0" err="1" smtClean="0"/>
              <a:t>gia</a:t>
            </a:r>
            <a:r>
              <a:rPr lang="en-US" sz="2000" baseline="0" dirty="0" smtClean="0"/>
              <a:t> </a:t>
            </a:r>
            <a:r>
              <a:rPr lang="en-US" sz="2000" baseline="0" dirty="0" err="1" smtClean="0"/>
              <a:t>ca</a:t>
            </a:r>
            <a:r>
              <a:rPr lang="en-US" sz="2000" baseline="0" dirty="0" smtClean="0"/>
              <a:t>, </a:t>
            </a:r>
            <a:r>
              <a:rPr lang="en-US" sz="2000" baseline="0" dirty="0" err="1" smtClean="0"/>
              <a:t>dien</a:t>
            </a:r>
            <a:r>
              <a:rPr lang="en-US" sz="2000" baseline="0" dirty="0" smtClean="0"/>
              <a:t> </a:t>
            </a:r>
            <a:r>
              <a:rPr lang="en-US" sz="2000" baseline="0" dirty="0" err="1" smtClean="0"/>
              <a:t>tich</a:t>
            </a:r>
            <a:r>
              <a:rPr lang="en-US" sz="2000" baseline="0" dirty="0" smtClean="0"/>
              <a:t>, </a:t>
            </a:r>
            <a:r>
              <a:rPr lang="en-US" sz="2000" baseline="0" dirty="0" err="1" smtClean="0"/>
              <a:t>chung</a:t>
            </a:r>
            <a:r>
              <a:rPr lang="en-US" sz="2000" baseline="0" dirty="0" smtClean="0"/>
              <a:t> </a:t>
            </a:r>
            <a:r>
              <a:rPr lang="en-US" sz="2000" baseline="0" dirty="0" err="1" smtClean="0"/>
              <a:t>em</a:t>
            </a:r>
            <a:r>
              <a:rPr lang="en-US" sz="2000" baseline="0" dirty="0" smtClean="0"/>
              <a:t> </a:t>
            </a:r>
            <a:r>
              <a:rPr lang="en-US" sz="2000" baseline="0" dirty="0" err="1" smtClean="0"/>
              <a:t>cung</a:t>
            </a:r>
            <a:r>
              <a:rPr lang="en-US" sz="2000" baseline="0" dirty="0" smtClean="0"/>
              <a:t> cap </a:t>
            </a:r>
            <a:r>
              <a:rPr lang="en-US" sz="2000" baseline="0" dirty="0" err="1" smtClean="0"/>
              <a:t>thêm</a:t>
            </a:r>
            <a:r>
              <a:rPr lang="en-US" sz="2000" baseline="0" dirty="0" smtClean="0"/>
              <a:t> </a:t>
            </a:r>
            <a:r>
              <a:rPr lang="en-US" sz="2000" baseline="0" dirty="0" err="1" smtClean="0"/>
              <a:t>cac</a:t>
            </a:r>
            <a:r>
              <a:rPr lang="en-US" sz="2000" baseline="0" dirty="0" smtClean="0"/>
              <a:t> </a:t>
            </a:r>
            <a:r>
              <a:rPr lang="en-US" sz="2000" baseline="0" dirty="0" err="1" smtClean="0"/>
              <a:t>tiêu</a:t>
            </a:r>
            <a:r>
              <a:rPr lang="en-US" sz="2000" baseline="0" dirty="0" smtClean="0"/>
              <a:t> </a:t>
            </a:r>
            <a:r>
              <a:rPr lang="en-US" sz="2000" baseline="0" dirty="0" err="1" smtClean="0"/>
              <a:t>chí</a:t>
            </a:r>
            <a:r>
              <a:rPr lang="en-US" sz="2000" baseline="0" dirty="0" smtClean="0"/>
              <a:t>, </a:t>
            </a:r>
            <a:r>
              <a:rPr lang="en-US" sz="2000" baseline="0" dirty="0" err="1" smtClean="0"/>
              <a:t>tiện</a:t>
            </a:r>
            <a:r>
              <a:rPr lang="en-US" sz="2000" baseline="0" dirty="0" smtClean="0"/>
              <a:t> </a:t>
            </a:r>
            <a:r>
              <a:rPr lang="en-US" sz="2000" baseline="0" dirty="0" err="1" smtClean="0"/>
              <a:t>ích</a:t>
            </a:r>
            <a:r>
              <a:rPr lang="en-US" sz="2000" baseline="0" dirty="0" smtClean="0"/>
              <a:t> </a:t>
            </a:r>
            <a:r>
              <a:rPr lang="en-US" sz="2000" baseline="0" dirty="0" err="1" smtClean="0"/>
              <a:t>gắn</a:t>
            </a:r>
            <a:r>
              <a:rPr lang="en-US" sz="2000" baseline="0" dirty="0" smtClean="0"/>
              <a:t> </a:t>
            </a:r>
            <a:r>
              <a:rPr lang="en-US" sz="2000" baseline="0" dirty="0" err="1" smtClean="0"/>
              <a:t>liền</a:t>
            </a:r>
            <a:r>
              <a:rPr lang="en-US" sz="2000" baseline="0" dirty="0" smtClean="0"/>
              <a:t> </a:t>
            </a:r>
            <a:r>
              <a:rPr lang="en-US" sz="2000" baseline="0" dirty="0" err="1" smtClean="0"/>
              <a:t>với</a:t>
            </a:r>
            <a:r>
              <a:rPr lang="en-US" sz="2000" baseline="0" dirty="0" smtClean="0"/>
              <a:t> </a:t>
            </a:r>
            <a:r>
              <a:rPr lang="en-US" sz="2000" baseline="0" dirty="0" err="1" smtClean="0"/>
              <a:t>nhu</a:t>
            </a:r>
            <a:r>
              <a:rPr lang="en-US" sz="2000" baseline="0" dirty="0" smtClean="0"/>
              <a:t> </a:t>
            </a:r>
            <a:r>
              <a:rPr lang="en-US" sz="2000" baseline="0" dirty="0" err="1" smtClean="0"/>
              <a:t>cầu</a:t>
            </a:r>
            <a:r>
              <a:rPr lang="en-US" sz="2000" baseline="0" dirty="0" smtClean="0"/>
              <a:t> </a:t>
            </a:r>
            <a:r>
              <a:rPr lang="en-US" sz="2000" baseline="0" dirty="0" err="1" smtClean="0"/>
              <a:t>thực</a:t>
            </a:r>
            <a:r>
              <a:rPr lang="en-US" sz="2000" baseline="0" dirty="0" smtClean="0"/>
              <a:t> </a:t>
            </a:r>
            <a:r>
              <a:rPr lang="en-US" sz="2000" baseline="0" dirty="0" err="1" smtClean="0"/>
              <a:t>sự</a:t>
            </a:r>
            <a:r>
              <a:rPr lang="en-US" sz="2000" baseline="0" dirty="0" smtClean="0"/>
              <a:t> </a:t>
            </a:r>
            <a:r>
              <a:rPr lang="en-US" sz="2000" baseline="0" dirty="0" err="1" smtClean="0"/>
              <a:t>của</a:t>
            </a:r>
            <a:r>
              <a:rPr lang="en-US" sz="2000" baseline="0" dirty="0" smtClean="0"/>
              <a:t> </a:t>
            </a:r>
            <a:r>
              <a:rPr lang="en-US" sz="2000" baseline="0" dirty="0" err="1" smtClean="0"/>
              <a:t>họ</a:t>
            </a:r>
            <a:r>
              <a:rPr lang="en-US" sz="2000" baseline="0" dirty="0" smtClean="0"/>
              <a:t> </a:t>
            </a:r>
            <a:r>
              <a:rPr lang="en-US" sz="2000" baseline="0" dirty="0" err="1" smtClean="0"/>
              <a:t>khi</a:t>
            </a:r>
            <a:r>
              <a:rPr lang="en-US" sz="2000" baseline="0" dirty="0" smtClean="0"/>
              <a:t> </a:t>
            </a:r>
            <a:r>
              <a:rPr lang="en-US" sz="2000" baseline="0" dirty="0" err="1" smtClean="0"/>
              <a:t>tìm</a:t>
            </a:r>
            <a:r>
              <a:rPr lang="en-US" sz="2000" baseline="0" dirty="0" smtClean="0"/>
              <a:t> </a:t>
            </a:r>
            <a:r>
              <a:rPr lang="en-US" sz="2000" baseline="0" dirty="0" err="1" smtClean="0"/>
              <a:t>kiếm</a:t>
            </a:r>
            <a:r>
              <a:rPr lang="en-US" sz="2000" baseline="0" dirty="0" smtClean="0"/>
              <a:t> </a:t>
            </a:r>
            <a:r>
              <a:rPr lang="en-US" sz="2000" baseline="0" dirty="0" err="1" smtClean="0"/>
              <a:t>nhà</a:t>
            </a:r>
            <a:r>
              <a:rPr lang="en-US" sz="2000" baseline="0" dirty="0" smtClean="0"/>
              <a:t> </a:t>
            </a:r>
            <a:r>
              <a:rPr lang="en-US" sz="2000" baseline="0" dirty="0" err="1" smtClean="0"/>
              <a:t>và</a:t>
            </a:r>
            <a:r>
              <a:rPr lang="en-US" sz="2000" baseline="0" dirty="0" smtClean="0"/>
              <a:t> </a:t>
            </a:r>
            <a:r>
              <a:rPr lang="en-US" sz="2000" baseline="0" dirty="0" err="1" smtClean="0"/>
              <a:t>đặc</a:t>
            </a:r>
            <a:r>
              <a:rPr lang="en-US" sz="2000" baseline="0" dirty="0" smtClean="0"/>
              <a:t> </a:t>
            </a:r>
            <a:r>
              <a:rPr lang="en-US" sz="2000" baseline="0" dirty="0" err="1" smtClean="0"/>
              <a:t>biệt</a:t>
            </a:r>
            <a:r>
              <a:rPr lang="en-US" sz="2000" baseline="0" dirty="0" smtClean="0"/>
              <a:t> </a:t>
            </a:r>
            <a:r>
              <a:rPr lang="en-US" sz="2000" baseline="0" dirty="0" err="1" smtClean="0"/>
              <a:t>hơn</a:t>
            </a:r>
            <a:r>
              <a:rPr lang="en-US" sz="2000" baseline="0" dirty="0" smtClean="0"/>
              <a:t>, </a:t>
            </a:r>
            <a:r>
              <a:rPr lang="en-US" sz="2000" baseline="0" dirty="0" err="1" smtClean="0"/>
              <a:t>người</a:t>
            </a:r>
            <a:r>
              <a:rPr lang="en-US" sz="2000" baseline="0" dirty="0" smtClean="0"/>
              <a:t> </a:t>
            </a:r>
            <a:r>
              <a:rPr lang="en-US" sz="2000" baseline="0" dirty="0" err="1" smtClean="0"/>
              <a:t>dùng</a:t>
            </a:r>
            <a:r>
              <a:rPr lang="en-US" sz="2000" baseline="0" dirty="0" smtClean="0"/>
              <a:t> </a:t>
            </a:r>
            <a:r>
              <a:rPr lang="en-US" sz="2000" baseline="0" dirty="0" err="1" smtClean="0"/>
              <a:t>có</a:t>
            </a:r>
            <a:r>
              <a:rPr lang="en-US" sz="2000" baseline="0" dirty="0" smtClean="0"/>
              <a:t> </a:t>
            </a:r>
            <a:r>
              <a:rPr lang="en-US" sz="2000" baseline="0" dirty="0" err="1" smtClean="0"/>
              <a:t>thể</a:t>
            </a:r>
            <a:r>
              <a:rPr lang="en-US" sz="2000" baseline="0" dirty="0" smtClean="0"/>
              <a:t> </a:t>
            </a:r>
            <a:r>
              <a:rPr lang="en-US" sz="2000" baseline="0" dirty="0" err="1" smtClean="0"/>
              <a:t>tự</a:t>
            </a:r>
            <a:r>
              <a:rPr lang="en-US" sz="2000" baseline="0" dirty="0" smtClean="0"/>
              <a:t> </a:t>
            </a:r>
            <a:r>
              <a:rPr lang="en-US" sz="2000" baseline="0" dirty="0" err="1" smtClean="0"/>
              <a:t>chọn</a:t>
            </a:r>
            <a:r>
              <a:rPr lang="en-US" sz="2000" baseline="0" dirty="0" smtClean="0"/>
              <a:t> </a:t>
            </a:r>
            <a:r>
              <a:rPr lang="en-US" sz="2000" baseline="0" dirty="0" err="1" smtClean="0"/>
              <a:t>được</a:t>
            </a:r>
            <a:r>
              <a:rPr lang="en-US" sz="2000" baseline="0" dirty="0" smtClean="0"/>
              <a:t> </a:t>
            </a:r>
            <a:r>
              <a:rPr lang="en-US" sz="2000" baseline="0" dirty="0" err="1" smtClean="0"/>
              <a:t>mức</a:t>
            </a:r>
            <a:r>
              <a:rPr lang="en-US" sz="2000" baseline="0" dirty="0" smtClean="0"/>
              <a:t> </a:t>
            </a:r>
            <a:r>
              <a:rPr lang="en-US" sz="2000" baseline="0" dirty="0" err="1" smtClean="0"/>
              <a:t>độ</a:t>
            </a:r>
            <a:r>
              <a:rPr lang="en-US" sz="2000" baseline="0" dirty="0" smtClean="0"/>
              <a:t> </a:t>
            </a:r>
            <a:r>
              <a:rPr lang="en-US" sz="2000" baseline="0" dirty="0" err="1" smtClean="0"/>
              <a:t>quan</a:t>
            </a:r>
            <a:r>
              <a:rPr lang="en-US" sz="2000" baseline="0" dirty="0" smtClean="0"/>
              <a:t> </a:t>
            </a:r>
            <a:r>
              <a:rPr lang="en-US" sz="2000" baseline="0" dirty="0" err="1" smtClean="0"/>
              <a:t>tâm</a:t>
            </a:r>
            <a:r>
              <a:rPr lang="en-US" sz="2000" baseline="0" dirty="0" smtClean="0"/>
              <a:t> </a:t>
            </a:r>
            <a:r>
              <a:rPr lang="en-US" sz="2000" baseline="0" dirty="0" err="1" smtClean="0"/>
              <a:t>của</a:t>
            </a:r>
            <a:r>
              <a:rPr lang="en-US" sz="2000" baseline="0" dirty="0" smtClean="0"/>
              <a:t> </a:t>
            </a:r>
            <a:r>
              <a:rPr lang="en-US" sz="2000" baseline="0" dirty="0" err="1" smtClean="0"/>
              <a:t>mìnhf</a:t>
            </a:r>
            <a:r>
              <a:rPr lang="en-US" sz="2000" baseline="0" dirty="0" smtClean="0"/>
              <a:t> </a:t>
            </a:r>
            <a:r>
              <a:rPr lang="en-US" sz="2000" baseline="0" dirty="0" err="1" smtClean="0"/>
              <a:t>đói</a:t>
            </a:r>
            <a:r>
              <a:rPr lang="en-US" sz="2000" baseline="0" dirty="0" smtClean="0"/>
              <a:t> </a:t>
            </a:r>
            <a:r>
              <a:rPr lang="en-US" sz="2000" baseline="0" dirty="0" err="1" smtClean="0"/>
              <a:t>với</a:t>
            </a:r>
            <a:r>
              <a:rPr lang="en-US" sz="2000" baseline="0" dirty="0" smtClean="0"/>
              <a:t> </a:t>
            </a:r>
            <a:r>
              <a:rPr lang="en-US" sz="2000" baseline="0" dirty="0" err="1" smtClean="0"/>
              <a:t>từng</a:t>
            </a:r>
            <a:r>
              <a:rPr lang="en-US" sz="2000" baseline="0" dirty="0" smtClean="0"/>
              <a:t> </a:t>
            </a:r>
            <a:r>
              <a:rPr lang="en-US" sz="2000" baseline="0" dirty="0" err="1" smtClean="0"/>
              <a:t>tiêu</a:t>
            </a:r>
            <a:r>
              <a:rPr lang="en-US" sz="2000" baseline="0" dirty="0" smtClean="0"/>
              <a:t> </a:t>
            </a:r>
            <a:r>
              <a:rPr lang="en-US" sz="2000" baseline="0" dirty="0" err="1" smtClean="0"/>
              <a:t>chí</a:t>
            </a:r>
            <a:r>
              <a:rPr lang="en-US" sz="2000" baseline="0" dirty="0" smtClean="0"/>
              <a:t> </a:t>
            </a:r>
            <a:r>
              <a:rPr lang="en-US" sz="2000" baseline="0" dirty="0" err="1" smtClean="0"/>
              <a:t>đó</a:t>
            </a:r>
            <a:r>
              <a:rPr lang="en-US" sz="2000" baseline="0" dirty="0" smtClean="0"/>
              <a:t>.  </a:t>
            </a:r>
            <a:r>
              <a:rPr lang="en-US" sz="2000" baseline="0" dirty="0" err="1" smtClean="0"/>
              <a:t>Phần</a:t>
            </a:r>
            <a:r>
              <a:rPr lang="en-US" sz="2000" baseline="0" dirty="0" smtClean="0"/>
              <a:t> </a:t>
            </a:r>
            <a:r>
              <a:rPr lang="en-US" sz="2000" baseline="0" dirty="0" err="1" smtClean="0"/>
              <a:t>này</a:t>
            </a:r>
            <a:r>
              <a:rPr lang="en-US" sz="2000" baseline="0" dirty="0" smtClean="0"/>
              <a:t> </a:t>
            </a:r>
            <a:r>
              <a:rPr lang="en-US" sz="2000" baseline="0" dirty="0" err="1" smtClean="0"/>
              <a:t>sẽ</a:t>
            </a:r>
            <a:r>
              <a:rPr lang="en-US" sz="2000" baseline="0" dirty="0" smtClean="0"/>
              <a:t> </a:t>
            </a:r>
            <a:r>
              <a:rPr lang="en-US" sz="2000" baseline="0" dirty="0" err="1" smtClean="0"/>
              <a:t>được</a:t>
            </a:r>
            <a:r>
              <a:rPr lang="en-US" sz="2000" baseline="0" dirty="0" smtClean="0"/>
              <a:t> </a:t>
            </a:r>
            <a:r>
              <a:rPr lang="en-US" sz="2000" baseline="0" dirty="0" err="1" smtClean="0"/>
              <a:t>trình</a:t>
            </a:r>
            <a:r>
              <a:rPr lang="en-US" sz="2000" baseline="0" dirty="0" smtClean="0"/>
              <a:t> </a:t>
            </a:r>
            <a:r>
              <a:rPr lang="en-US" sz="2000" baseline="0" dirty="0" err="1" smtClean="0"/>
              <a:t>bày</a:t>
            </a:r>
            <a:r>
              <a:rPr lang="en-US" sz="2000" baseline="0" dirty="0" smtClean="0"/>
              <a:t> r </a:t>
            </a:r>
            <a:r>
              <a:rPr lang="en-US" sz="2000" baseline="0" dirty="0" err="1" smtClean="0"/>
              <a:t>hơn</a:t>
            </a:r>
            <a:r>
              <a:rPr lang="en-US" sz="2000" baseline="0" dirty="0" smtClean="0"/>
              <a:t> </a:t>
            </a:r>
            <a:r>
              <a:rPr lang="en-US" sz="2000" baseline="0" dirty="0" err="1" smtClean="0"/>
              <a:t>trong</a:t>
            </a:r>
            <a:r>
              <a:rPr lang="en-US" sz="2000" baseline="0" dirty="0" smtClean="0"/>
              <a:t> </a:t>
            </a:r>
            <a:r>
              <a:rPr lang="en-US" sz="2000" baseline="0" dirty="0" err="1" smtClean="0"/>
              <a:t>phần</a:t>
            </a:r>
            <a:r>
              <a:rPr lang="en-US" sz="2000" baseline="0" dirty="0" smtClean="0"/>
              <a:t> demo </a:t>
            </a:r>
            <a:r>
              <a:rPr lang="en-US" sz="2000" baseline="0" dirty="0" err="1" smtClean="0"/>
              <a:t>sản</a:t>
            </a:r>
            <a:r>
              <a:rPr lang="en-US" sz="2000" baseline="0" dirty="0" smtClean="0"/>
              <a:t> </a:t>
            </a:r>
            <a:r>
              <a:rPr lang="en-US" sz="2000" baseline="0" dirty="0" err="1" smtClean="0"/>
              <a:t>phẩm</a:t>
            </a:r>
            <a:r>
              <a:rPr lang="en-US" sz="2000" baseline="0" dirty="0" smtClean="0"/>
              <a:t> </a:t>
            </a:r>
            <a:r>
              <a:rPr lang="en-US" sz="2000" baseline="0" dirty="0" err="1" smtClean="0"/>
              <a:t>thực</a:t>
            </a:r>
            <a:r>
              <a:rPr lang="en-US" sz="2000" baseline="0" dirty="0" smtClean="0"/>
              <a:t> </a:t>
            </a:r>
            <a:r>
              <a:rPr lang="en-US" sz="2000" baseline="0" dirty="0" err="1" smtClean="0"/>
              <a:t>tế</a:t>
            </a:r>
            <a:r>
              <a:rPr lang="en-US" sz="2000" baseline="0" dirty="0" smtClean="0"/>
              <a:t>.</a:t>
            </a:r>
          </a:p>
          <a:p>
            <a:endParaRPr lang="en-US" sz="2000" baseline="0" dirty="0" smtClean="0"/>
          </a:p>
          <a:p>
            <a:r>
              <a:rPr lang="en-US" sz="2000" baseline="0" dirty="0" smtClean="0"/>
              <a:t>Visualization: </a:t>
            </a:r>
            <a:r>
              <a:rPr lang="en-US" sz="2000" baseline="0" dirty="0" err="1" smtClean="0"/>
              <a:t>chức</a:t>
            </a:r>
            <a:r>
              <a:rPr lang="en-US" sz="2000" baseline="0" dirty="0" smtClean="0"/>
              <a:t> </a:t>
            </a:r>
            <a:r>
              <a:rPr lang="en-US" sz="2000" baseline="0" dirty="0" err="1" smtClean="0"/>
              <a:t>tương</a:t>
            </a:r>
            <a:r>
              <a:rPr lang="en-US" sz="2000" baseline="0" dirty="0" smtClean="0"/>
              <a:t> </a:t>
            </a:r>
            <a:r>
              <a:rPr lang="en-US" sz="2000" baseline="0" dirty="0" err="1" smtClean="0"/>
              <a:t>tác</a:t>
            </a:r>
            <a:r>
              <a:rPr lang="en-US" sz="2000" baseline="0" dirty="0" smtClean="0"/>
              <a:t> </a:t>
            </a:r>
            <a:r>
              <a:rPr lang="en-US" sz="2000" baseline="0" dirty="0" err="1" smtClean="0"/>
              <a:t>trực</a:t>
            </a:r>
            <a:r>
              <a:rPr lang="en-US" sz="2000" baseline="0" dirty="0" smtClean="0"/>
              <a:t> </a:t>
            </a:r>
            <a:r>
              <a:rPr lang="en-US" sz="2000" baseline="0" dirty="0" err="1" smtClean="0"/>
              <a:t>quan</a:t>
            </a:r>
            <a:r>
              <a:rPr lang="en-US" sz="2000" baseline="0" dirty="0" smtClean="0"/>
              <a:t> </a:t>
            </a:r>
            <a:r>
              <a:rPr lang="en-US" sz="2000" baseline="0" dirty="0" err="1" smtClean="0"/>
              <a:t>trên</a:t>
            </a:r>
            <a:r>
              <a:rPr lang="en-US" sz="2000" baseline="0" dirty="0" smtClean="0"/>
              <a:t> </a:t>
            </a:r>
            <a:r>
              <a:rPr lang="en-US" sz="2000" baseline="0" dirty="0" err="1" smtClean="0"/>
              <a:t>bản</a:t>
            </a:r>
            <a:r>
              <a:rPr lang="en-US" sz="2000" baseline="0" dirty="0" smtClean="0"/>
              <a:t> </a:t>
            </a:r>
            <a:r>
              <a:rPr lang="en-US" sz="2000" baseline="0" dirty="0" err="1" smtClean="0"/>
              <a:t>đồ</a:t>
            </a:r>
            <a:r>
              <a:rPr lang="en-US" sz="2000" baseline="0" dirty="0" smtClean="0"/>
              <a:t> </a:t>
            </a:r>
            <a:r>
              <a:rPr lang="en-US" sz="2000" baseline="0" dirty="0" err="1" smtClean="0"/>
              <a:t>cho</a:t>
            </a:r>
            <a:r>
              <a:rPr lang="en-US" sz="2000" baseline="0" dirty="0" smtClean="0"/>
              <a:t> </a:t>
            </a:r>
            <a:r>
              <a:rPr lang="en-US" sz="2000" baseline="0" dirty="0" err="1" smtClean="0"/>
              <a:t>người</a:t>
            </a:r>
            <a:r>
              <a:rPr lang="en-US" sz="2000" baseline="0" dirty="0" smtClean="0"/>
              <a:t> </a:t>
            </a:r>
            <a:r>
              <a:rPr lang="en-US" sz="2000" baseline="0" dirty="0" err="1" smtClean="0"/>
              <a:t>dùng</a:t>
            </a:r>
            <a:r>
              <a:rPr lang="en-US" sz="2000" baseline="0" dirty="0" smtClean="0"/>
              <a:t> </a:t>
            </a:r>
            <a:r>
              <a:rPr lang="en-US" sz="2000" baseline="0" dirty="0" err="1" smtClean="0"/>
              <a:t>giúp</a:t>
            </a:r>
            <a:r>
              <a:rPr lang="en-US" sz="2000" baseline="0" dirty="0" smtClean="0"/>
              <a:t> </a:t>
            </a:r>
            <a:r>
              <a:rPr lang="en-US" sz="2000" baseline="0" dirty="0" err="1" smtClean="0"/>
              <a:t>họ</a:t>
            </a:r>
            <a:r>
              <a:rPr lang="en-US" sz="2000" baseline="0" dirty="0" smtClean="0"/>
              <a:t> </a:t>
            </a:r>
            <a:r>
              <a:rPr lang="en-US" sz="2000" baseline="0" dirty="0" err="1" smtClean="0"/>
              <a:t>dễ</a:t>
            </a:r>
            <a:r>
              <a:rPr lang="en-US" sz="2000" baseline="0" dirty="0" smtClean="0"/>
              <a:t> </a:t>
            </a:r>
            <a:r>
              <a:rPr lang="en-US" sz="2000" baseline="0" dirty="0" err="1" smtClean="0"/>
              <a:t>dàng</a:t>
            </a:r>
            <a:r>
              <a:rPr lang="en-US" sz="2000" baseline="0" dirty="0" smtClean="0"/>
              <a:t> </a:t>
            </a:r>
            <a:r>
              <a:rPr lang="en-US" sz="2000" baseline="0" dirty="0" err="1" smtClean="0"/>
              <a:t>hình</a:t>
            </a:r>
            <a:r>
              <a:rPr lang="en-US" sz="2000" baseline="0" dirty="0" smtClean="0"/>
              <a:t> dung </a:t>
            </a:r>
            <a:r>
              <a:rPr lang="en-US" sz="2000" baseline="0" dirty="0" err="1" smtClean="0"/>
              <a:t>ra</a:t>
            </a:r>
            <a:r>
              <a:rPr lang="en-US" sz="2000" baseline="0" dirty="0" smtClean="0"/>
              <a:t> </a:t>
            </a:r>
            <a:r>
              <a:rPr lang="en-US" sz="2000" baseline="0" dirty="0" err="1" smtClean="0"/>
              <a:t>vị</a:t>
            </a:r>
            <a:r>
              <a:rPr lang="en-US" sz="2000" baseline="0" dirty="0" smtClean="0"/>
              <a:t> </a:t>
            </a:r>
            <a:r>
              <a:rPr lang="en-US" sz="2000" baseline="0" dirty="0" err="1" smtClean="0"/>
              <a:t>trí</a:t>
            </a:r>
            <a:r>
              <a:rPr lang="en-US" sz="2000" baseline="0" dirty="0" smtClean="0"/>
              <a:t> </a:t>
            </a:r>
            <a:r>
              <a:rPr lang="en-US" sz="2000" baseline="0" dirty="0" err="1" smtClean="0"/>
              <a:t>của</a:t>
            </a:r>
            <a:r>
              <a:rPr lang="en-US" sz="2000" baseline="0" dirty="0" smtClean="0"/>
              <a:t> </a:t>
            </a:r>
            <a:r>
              <a:rPr lang="en-US" sz="2000" baseline="0" dirty="0" err="1" smtClean="0"/>
              <a:t>ngôi</a:t>
            </a:r>
            <a:r>
              <a:rPr lang="en-US" sz="2000" baseline="0" dirty="0" smtClean="0"/>
              <a:t> </a:t>
            </a:r>
            <a:r>
              <a:rPr lang="en-US" sz="2000" baseline="0" dirty="0" err="1" smtClean="0"/>
              <a:t>nhà</a:t>
            </a:r>
            <a:endParaRPr lang="en-US" sz="2000" baseline="0" dirty="0" smtClean="0"/>
          </a:p>
          <a:p>
            <a:endParaRPr lang="en-US" sz="2000" baseline="0" dirty="0" smtClean="0"/>
          </a:p>
          <a:p>
            <a:r>
              <a:rPr lang="en-US" sz="2000" baseline="0" dirty="0" smtClean="0"/>
              <a:t> Simple flow of interaction : </a:t>
            </a:r>
            <a:r>
              <a:rPr lang="en-US" sz="2000" baseline="0" dirty="0" err="1" smtClean="0"/>
              <a:t>Thiết</a:t>
            </a:r>
            <a:r>
              <a:rPr lang="en-US" sz="2000" baseline="0" dirty="0" smtClean="0"/>
              <a:t> </a:t>
            </a:r>
            <a:r>
              <a:rPr lang="en-US" sz="2000" baseline="0" dirty="0" err="1" smtClean="0"/>
              <a:t>kế</a:t>
            </a:r>
            <a:r>
              <a:rPr lang="en-US" sz="2000" baseline="0" dirty="0" smtClean="0"/>
              <a:t> </a:t>
            </a:r>
            <a:r>
              <a:rPr lang="en-US" sz="2000" baseline="0" dirty="0" err="1" smtClean="0"/>
              <a:t>sản</a:t>
            </a:r>
            <a:r>
              <a:rPr lang="en-US" sz="2000" baseline="0" dirty="0" smtClean="0"/>
              <a:t> </a:t>
            </a:r>
            <a:r>
              <a:rPr lang="en-US" sz="2000" baseline="0" dirty="0" err="1" smtClean="0"/>
              <a:t>phẩm</a:t>
            </a:r>
            <a:r>
              <a:rPr lang="en-US" sz="2000" baseline="0" dirty="0" smtClean="0"/>
              <a:t> </a:t>
            </a:r>
            <a:r>
              <a:rPr lang="en-US" sz="2000" baseline="0" dirty="0" err="1" smtClean="0"/>
              <a:t>dễ</a:t>
            </a:r>
            <a:r>
              <a:rPr lang="en-US" sz="2000" baseline="0" dirty="0" smtClean="0"/>
              <a:t> </a:t>
            </a:r>
            <a:r>
              <a:rPr lang="en-US" sz="2000" baseline="0" dirty="0" err="1" smtClean="0"/>
              <a:t>sử</a:t>
            </a:r>
            <a:r>
              <a:rPr lang="en-US" sz="2000" baseline="0" dirty="0" smtClean="0"/>
              <a:t> </a:t>
            </a:r>
            <a:r>
              <a:rPr lang="en-US" sz="2000" baseline="0" dirty="0" err="1" smtClean="0"/>
              <a:t>dụng</a:t>
            </a:r>
            <a:r>
              <a:rPr lang="en-US" sz="2000" baseline="0" dirty="0" smtClean="0"/>
              <a:t>, </a:t>
            </a:r>
            <a:r>
              <a:rPr lang="en-US" sz="2000" baseline="0" dirty="0" err="1" smtClean="0"/>
              <a:t>giúp</a:t>
            </a:r>
            <a:r>
              <a:rPr lang="en-US" sz="2000" baseline="0" dirty="0" smtClean="0"/>
              <a:t> </a:t>
            </a:r>
            <a:r>
              <a:rPr lang="en-US" sz="2000" baseline="0" dirty="0" err="1" smtClean="0"/>
              <a:t>người</a:t>
            </a:r>
            <a:r>
              <a:rPr lang="en-US" sz="2000" baseline="0" dirty="0" smtClean="0"/>
              <a:t> </a:t>
            </a:r>
            <a:r>
              <a:rPr lang="en-US" sz="2000" baseline="0" dirty="0" err="1" smtClean="0"/>
              <a:t>dùng</a:t>
            </a:r>
            <a:r>
              <a:rPr lang="en-US" sz="2000" baseline="0" dirty="0" smtClean="0"/>
              <a:t> </a:t>
            </a:r>
            <a:r>
              <a:rPr lang="en-US" sz="2000" baseline="0" dirty="0" err="1" smtClean="0"/>
              <a:t>có</a:t>
            </a:r>
            <a:r>
              <a:rPr lang="en-US" sz="2000" baseline="0" dirty="0" smtClean="0"/>
              <a:t> </a:t>
            </a:r>
            <a:r>
              <a:rPr lang="en-US" sz="2000" baseline="0" dirty="0" err="1" smtClean="0"/>
              <a:t>thể</a:t>
            </a:r>
            <a:r>
              <a:rPr lang="en-US" sz="2000" baseline="0" dirty="0" smtClean="0"/>
              <a:t> </a:t>
            </a:r>
            <a:r>
              <a:rPr lang="en-US" sz="2000" baseline="0" dirty="0" err="1" smtClean="0"/>
              <a:t>tiếp</a:t>
            </a:r>
            <a:r>
              <a:rPr lang="en-US" sz="2000" baseline="0" dirty="0" smtClean="0"/>
              <a:t> </a:t>
            </a:r>
            <a:r>
              <a:rPr lang="en-US" sz="2000" baseline="0" dirty="0" err="1" smtClean="0"/>
              <a:t>cận</a:t>
            </a:r>
            <a:r>
              <a:rPr lang="en-US" sz="2000" baseline="0" dirty="0" smtClean="0"/>
              <a:t> </a:t>
            </a:r>
            <a:r>
              <a:rPr lang="en-US" sz="2000" baseline="0" dirty="0" err="1" smtClean="0"/>
              <a:t>nhanh</a:t>
            </a:r>
            <a:r>
              <a:rPr lang="en-US" sz="2000" baseline="0" dirty="0" smtClean="0"/>
              <a:t> </a:t>
            </a:r>
            <a:r>
              <a:rPr lang="en-US" sz="2000" baseline="0" dirty="0" err="1" smtClean="0"/>
              <a:t>các</a:t>
            </a:r>
            <a:r>
              <a:rPr lang="en-US" sz="2000" baseline="0" dirty="0" smtClean="0"/>
              <a:t> </a:t>
            </a:r>
            <a:r>
              <a:rPr lang="en-US" sz="2000" baseline="0" dirty="0" err="1" smtClean="0"/>
              <a:t>chức</a:t>
            </a:r>
            <a:r>
              <a:rPr lang="en-US" sz="2000" baseline="0" dirty="0" smtClean="0"/>
              <a:t> </a:t>
            </a:r>
            <a:r>
              <a:rPr lang="en-US" sz="2000" baseline="0" dirty="0" err="1" smtClean="0"/>
              <a:t>năng</a:t>
            </a:r>
            <a:r>
              <a:rPr lang="en-US" sz="2000" baseline="0" dirty="0" smtClean="0"/>
              <a:t> </a:t>
            </a:r>
            <a:r>
              <a:rPr lang="en-US" sz="2000" baseline="0" dirty="0" err="1" smtClean="0"/>
              <a:t>của</a:t>
            </a:r>
            <a:r>
              <a:rPr lang="en-US" sz="2000" baseline="0" dirty="0" smtClean="0"/>
              <a:t> website 1 </a:t>
            </a:r>
            <a:r>
              <a:rPr lang="en-US" sz="2000" baseline="0" dirty="0" err="1" smtClean="0"/>
              <a:t>cách</a:t>
            </a:r>
            <a:r>
              <a:rPr lang="en-US" sz="2000" baseline="0" dirty="0" smtClean="0"/>
              <a:t> </a:t>
            </a:r>
            <a:r>
              <a:rPr lang="en-US" sz="2000" baseline="0" dirty="0" err="1" smtClean="0"/>
              <a:t>nhanh</a:t>
            </a:r>
            <a:r>
              <a:rPr lang="en-US" sz="2000" baseline="0" dirty="0" smtClean="0"/>
              <a:t> </a:t>
            </a:r>
            <a:r>
              <a:rPr lang="en-US" sz="2000" baseline="0" dirty="0" err="1" smtClean="0"/>
              <a:t>chóng</a:t>
            </a:r>
            <a:r>
              <a:rPr lang="en-US" sz="2000" baseline="0" dirty="0" smtClean="0"/>
              <a:t> </a:t>
            </a:r>
            <a:r>
              <a:rPr lang="en-US" sz="2000" baseline="0" dirty="0" err="1" smtClean="0"/>
              <a:t>và</a:t>
            </a:r>
            <a:r>
              <a:rPr lang="en-US" sz="2000" baseline="0" dirty="0" smtClean="0"/>
              <a:t> </a:t>
            </a:r>
            <a:r>
              <a:rPr lang="en-US" sz="2000" baseline="0" dirty="0" err="1" smtClean="0"/>
              <a:t>dễ</a:t>
            </a:r>
            <a:r>
              <a:rPr lang="en-US" sz="2000" baseline="0" dirty="0" smtClean="0"/>
              <a:t> </a:t>
            </a:r>
            <a:r>
              <a:rPr lang="en-US" sz="2000" baseline="0" dirty="0" err="1" smtClean="0"/>
              <a:t>dàng</a:t>
            </a:r>
            <a:r>
              <a:rPr lang="en-US" sz="2000" baseline="0" dirty="0" smtClean="0"/>
              <a:t> </a:t>
            </a:r>
            <a:r>
              <a:rPr lang="en-US" sz="2000" baseline="0" dirty="0" err="1" smtClean="0"/>
              <a:t>hơn</a:t>
            </a:r>
            <a:r>
              <a:rPr lang="en-US" sz="2000" baseline="0" dirty="0" smtClean="0"/>
              <a:t>.</a:t>
            </a:r>
          </a:p>
          <a:p>
            <a:endParaRPr lang="en-US" sz="2000" baseline="0" dirty="0" smtClean="0"/>
          </a:p>
          <a:p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45B7DE-1198-4F2F-B574-CA8CAE341642}" type="slidenum">
              <a:rPr lang="en-US" smtClean="0"/>
              <a:t>12</a:t>
            </a:fld>
            <a:endParaRPr lang="en-US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 smtClean="0"/>
              <a:t>dsadadadsa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4001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dsadadadsa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045B7DE-1198-4F2F-B574-CA8CAE34164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4690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45B7DE-1198-4F2F-B574-CA8CAE341642}" type="slidenum">
              <a:rPr lang="en-US" smtClean="0"/>
              <a:t>21</a:t>
            </a:fld>
            <a:endParaRPr lang="en-US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 smtClean="0"/>
              <a:t>dsadadadsa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6905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45B7DE-1198-4F2F-B574-CA8CAE341642}" type="slidenum">
              <a:rPr lang="en-US" smtClean="0"/>
              <a:t>22</a:t>
            </a:fld>
            <a:endParaRPr lang="en-US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 smtClean="0"/>
              <a:t>dsadadadsa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6905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45B7DE-1198-4F2F-B574-CA8CAE341642}" type="slidenum">
              <a:rPr lang="en-US" smtClean="0"/>
              <a:t>23</a:t>
            </a:fld>
            <a:endParaRPr lang="en-US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 smtClean="0"/>
              <a:t>dsadadadsa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6905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45B7DE-1198-4F2F-B574-CA8CAE341642}" type="slidenum">
              <a:rPr lang="en-US" smtClean="0"/>
              <a:t>24</a:t>
            </a:fld>
            <a:endParaRPr lang="en-US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 smtClean="0"/>
              <a:t>dsadadadsa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6905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45B7DE-1198-4F2F-B574-CA8CAE341642}" type="slidenum">
              <a:rPr lang="en-US" smtClean="0"/>
              <a:t>25</a:t>
            </a:fld>
            <a:endParaRPr lang="en-US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 smtClean="0"/>
              <a:t>dsadadadsa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6905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45B7DE-1198-4F2F-B574-CA8CAE341642}" type="slidenum">
              <a:rPr lang="en-US" smtClean="0"/>
              <a:t>26</a:t>
            </a:fld>
            <a:endParaRPr lang="en-US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 smtClean="0"/>
              <a:t>dsadadadsa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6905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45B7DE-1198-4F2F-B574-CA8CAE341642}" type="slidenum">
              <a:rPr lang="en-US" smtClean="0"/>
              <a:t>27</a:t>
            </a:fld>
            <a:endParaRPr lang="en-US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 smtClean="0"/>
              <a:t>dsadadadsa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6905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45B7DE-1198-4F2F-B574-CA8CAE341642}" type="slidenum">
              <a:rPr lang="en-US" smtClean="0"/>
              <a:t>28</a:t>
            </a:fld>
            <a:endParaRPr lang="en-US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 smtClean="0"/>
              <a:t>dsadadadsa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6905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45B7DE-1198-4F2F-B574-CA8CAE341642}" type="slidenum">
              <a:rPr lang="en-US" smtClean="0"/>
              <a:t>4</a:t>
            </a:fld>
            <a:endParaRPr lang="en-US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 smtClean="0"/>
              <a:t>dsadadadsa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62152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45B7DE-1198-4F2F-B574-CA8CAE341642}" type="slidenum">
              <a:rPr lang="en-US" smtClean="0"/>
              <a:t>30</a:t>
            </a:fld>
            <a:endParaRPr lang="en-US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 smtClean="0"/>
              <a:t>dsadadadsa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39019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Độ</a:t>
            </a:r>
            <a:r>
              <a:rPr lang="en-US" baseline="0" dirty="0" smtClean="0"/>
              <a:t> tin </a:t>
            </a:r>
            <a:r>
              <a:rPr lang="en-US" baseline="0" dirty="0" err="1" smtClean="0"/>
              <a:t>cậy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45B7DE-1198-4F2F-B574-CA8CAE341642}" type="slidenum">
              <a:rPr lang="en-US" smtClean="0"/>
              <a:t>31</a:t>
            </a:fld>
            <a:endParaRPr lang="en-US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 smtClean="0"/>
              <a:t>dsadadadsa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39019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45B7DE-1198-4F2F-B574-CA8CAE341642}" type="slidenum">
              <a:rPr lang="en-US" smtClean="0"/>
              <a:t>32</a:t>
            </a:fld>
            <a:endParaRPr lang="en-US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 smtClean="0"/>
              <a:t>dsadadadsa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39019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45B7DE-1198-4F2F-B574-CA8CAE341642}" type="slidenum">
              <a:rPr lang="en-US" smtClean="0"/>
              <a:t>33</a:t>
            </a:fld>
            <a:endParaRPr lang="en-US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 smtClean="0"/>
              <a:t>dsadadadsa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39019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45B7DE-1198-4F2F-B574-CA8CAE341642}" type="slidenum">
              <a:rPr lang="en-US" smtClean="0"/>
              <a:t>34</a:t>
            </a:fld>
            <a:endParaRPr lang="en-US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 smtClean="0"/>
              <a:t>dsadadadsa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39019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45B7DE-1198-4F2F-B574-CA8CAE341642}" type="slidenum">
              <a:rPr lang="en-US" smtClean="0"/>
              <a:t>35</a:t>
            </a:fld>
            <a:endParaRPr lang="en-US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 smtClean="0"/>
              <a:t>dsadadadsa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39019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45B7DE-1198-4F2F-B574-CA8CAE341642}" type="slidenum">
              <a:rPr lang="en-US" smtClean="0"/>
              <a:t>36</a:t>
            </a:fld>
            <a:endParaRPr lang="en-US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 smtClean="0"/>
              <a:t>dsadadadsa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39019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45B7DE-1198-4F2F-B574-CA8CAE341642}" type="slidenum">
              <a:rPr lang="en-US" smtClean="0"/>
              <a:t>37</a:t>
            </a:fld>
            <a:endParaRPr lang="en-US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 smtClean="0"/>
              <a:t>dsadadadsa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39019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Thiết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kế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kiến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trúc</a:t>
            </a:r>
            <a:r>
              <a:rPr lang="en-US" baseline="0" dirty="0" smtClean="0"/>
              <a:t> Web Application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dsadadadsa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045B7DE-1198-4F2F-B574-CA8CAE341642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8916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baseline="0" dirty="0" err="1" smtClean="0">
                <a:solidFill>
                  <a:srgbClr val="FF0000"/>
                </a:solidFill>
                <a:sym typeface="Wingdings"/>
              </a:rPr>
              <a:t>Trong</a:t>
            </a:r>
            <a:r>
              <a:rPr lang="en-US" sz="2000" baseline="0" dirty="0" smtClean="0">
                <a:solidFill>
                  <a:srgbClr val="FF0000"/>
                </a:solidFill>
                <a:sym typeface="Wingdings"/>
              </a:rPr>
              <a:t> </a:t>
            </a:r>
            <a:r>
              <a:rPr lang="en-US" sz="2000" baseline="0" dirty="0" err="1" smtClean="0">
                <a:solidFill>
                  <a:srgbClr val="FF0000"/>
                </a:solidFill>
                <a:sym typeface="Wingdings"/>
              </a:rPr>
              <a:t>nhiều</a:t>
            </a:r>
            <a:r>
              <a:rPr lang="en-US" sz="2000" baseline="0" dirty="0" smtClean="0">
                <a:solidFill>
                  <a:srgbClr val="FF0000"/>
                </a:solidFill>
                <a:sym typeface="Wingdings"/>
              </a:rPr>
              <a:t> </a:t>
            </a:r>
            <a:r>
              <a:rPr lang="en-US" sz="2000" baseline="0" dirty="0" err="1" smtClean="0">
                <a:solidFill>
                  <a:srgbClr val="FF0000"/>
                </a:solidFill>
                <a:sym typeface="Wingdings"/>
              </a:rPr>
              <a:t>năm</a:t>
            </a:r>
            <a:r>
              <a:rPr lang="en-US" sz="2000" baseline="0" dirty="0" smtClean="0">
                <a:solidFill>
                  <a:srgbClr val="FF0000"/>
                </a:solidFill>
                <a:sym typeface="Wingdings"/>
              </a:rPr>
              <a:t> </a:t>
            </a:r>
            <a:r>
              <a:rPr lang="en-US" sz="2000" baseline="0" dirty="0" err="1" smtClean="0">
                <a:solidFill>
                  <a:srgbClr val="FF0000"/>
                </a:solidFill>
                <a:sym typeface="Wingdings"/>
              </a:rPr>
              <a:t>trở</a:t>
            </a:r>
            <a:r>
              <a:rPr lang="en-US" sz="2000" baseline="0" dirty="0" smtClean="0">
                <a:solidFill>
                  <a:srgbClr val="FF0000"/>
                </a:solidFill>
                <a:sym typeface="Wingdings"/>
              </a:rPr>
              <a:t> </a:t>
            </a:r>
            <a:r>
              <a:rPr lang="en-US" sz="2000" baseline="0" dirty="0" err="1" smtClean="0">
                <a:solidFill>
                  <a:srgbClr val="FF0000"/>
                </a:solidFill>
                <a:sym typeface="Wingdings"/>
              </a:rPr>
              <a:t>lại</a:t>
            </a:r>
            <a:r>
              <a:rPr lang="en-US" sz="2000" baseline="0" dirty="0" smtClean="0">
                <a:solidFill>
                  <a:srgbClr val="FF0000"/>
                </a:solidFill>
                <a:sym typeface="Wingdings"/>
              </a:rPr>
              <a:t> </a:t>
            </a:r>
            <a:r>
              <a:rPr lang="en-US" sz="2000" baseline="0" dirty="0" err="1" smtClean="0">
                <a:solidFill>
                  <a:srgbClr val="FF0000"/>
                </a:solidFill>
                <a:sym typeface="Wingdings"/>
              </a:rPr>
              <a:t>đây</a:t>
            </a:r>
            <a:r>
              <a:rPr lang="en-US" sz="2000" baseline="0" dirty="0" smtClean="0">
                <a:solidFill>
                  <a:srgbClr val="FF0000"/>
                </a:solidFill>
                <a:sym typeface="Wingdings"/>
              </a:rPr>
              <a:t>, </a:t>
            </a:r>
            <a:r>
              <a:rPr lang="en-US" sz="2000" baseline="0" dirty="0" err="1" smtClean="0">
                <a:solidFill>
                  <a:srgbClr val="FF0000"/>
                </a:solidFill>
                <a:sym typeface="Wingdings"/>
              </a:rPr>
              <a:t>qúa</a:t>
            </a:r>
            <a:r>
              <a:rPr lang="en-US" sz="2000" baseline="0" dirty="0" smtClean="0">
                <a:solidFill>
                  <a:srgbClr val="FF0000"/>
                </a:solidFill>
                <a:sym typeface="Wingdings"/>
              </a:rPr>
              <a:t> </a:t>
            </a:r>
            <a:r>
              <a:rPr lang="en-US" sz="2000" baseline="0" dirty="0" err="1" smtClean="0">
                <a:solidFill>
                  <a:srgbClr val="FF0000"/>
                </a:solidFill>
                <a:sym typeface="Wingdings"/>
              </a:rPr>
              <a:t>trình</a:t>
            </a:r>
            <a:r>
              <a:rPr lang="en-US" sz="2000" baseline="0" dirty="0" smtClean="0">
                <a:solidFill>
                  <a:srgbClr val="FF0000"/>
                </a:solidFill>
                <a:sym typeface="Wingdings"/>
              </a:rPr>
              <a:t> </a:t>
            </a:r>
            <a:r>
              <a:rPr lang="en-US" sz="2000" baseline="0" dirty="0" err="1" smtClean="0">
                <a:solidFill>
                  <a:srgbClr val="FF0000"/>
                </a:solidFill>
                <a:sym typeface="Wingdings"/>
              </a:rPr>
              <a:t>đô</a:t>
            </a:r>
            <a:r>
              <a:rPr lang="en-US" sz="2000" baseline="0" dirty="0" smtClean="0">
                <a:solidFill>
                  <a:srgbClr val="FF0000"/>
                </a:solidFill>
                <a:sym typeface="Wingdings"/>
              </a:rPr>
              <a:t> </a:t>
            </a:r>
            <a:r>
              <a:rPr lang="en-US" sz="2000" baseline="0" dirty="0" err="1" smtClean="0">
                <a:solidFill>
                  <a:srgbClr val="FF0000"/>
                </a:solidFill>
                <a:sym typeface="Wingdings"/>
              </a:rPr>
              <a:t>thị</a:t>
            </a:r>
            <a:r>
              <a:rPr lang="en-US" sz="2000" baseline="0" dirty="0" smtClean="0">
                <a:solidFill>
                  <a:srgbClr val="FF0000"/>
                </a:solidFill>
                <a:sym typeface="Wingdings"/>
              </a:rPr>
              <a:t> </a:t>
            </a:r>
            <a:r>
              <a:rPr lang="en-US" sz="2000" baseline="0" dirty="0" err="1" smtClean="0">
                <a:solidFill>
                  <a:srgbClr val="FF0000"/>
                </a:solidFill>
                <a:sym typeface="Wingdings"/>
              </a:rPr>
              <a:t>hóa</a:t>
            </a:r>
            <a:r>
              <a:rPr lang="en-US" sz="2000" baseline="0" dirty="0" smtClean="0">
                <a:solidFill>
                  <a:srgbClr val="FF0000"/>
                </a:solidFill>
                <a:sym typeface="Wingdings"/>
              </a:rPr>
              <a:t> </a:t>
            </a:r>
            <a:r>
              <a:rPr lang="en-US" sz="2000" baseline="0" dirty="0" err="1" smtClean="0">
                <a:solidFill>
                  <a:srgbClr val="FF0000"/>
                </a:solidFill>
                <a:sym typeface="Wingdings"/>
              </a:rPr>
              <a:t>nhanh</a:t>
            </a:r>
            <a:r>
              <a:rPr lang="en-US" sz="2000" baseline="0" dirty="0" smtClean="0">
                <a:solidFill>
                  <a:srgbClr val="FF0000"/>
                </a:solidFill>
                <a:sym typeface="Wingdings"/>
              </a:rPr>
              <a:t>, </a:t>
            </a:r>
            <a:r>
              <a:rPr lang="en-US" sz="2000" baseline="0" dirty="0" err="1" smtClean="0">
                <a:solidFill>
                  <a:srgbClr val="FF0000"/>
                </a:solidFill>
                <a:sym typeface="Wingdings"/>
              </a:rPr>
              <a:t>mạnh</a:t>
            </a:r>
            <a:r>
              <a:rPr lang="en-US" sz="2000" baseline="0" dirty="0" smtClean="0">
                <a:solidFill>
                  <a:srgbClr val="FF0000"/>
                </a:solidFill>
                <a:sym typeface="Wingdings"/>
              </a:rPr>
              <a:t> </a:t>
            </a:r>
            <a:r>
              <a:rPr lang="en-US" sz="2000" baseline="0" dirty="0" err="1" smtClean="0">
                <a:solidFill>
                  <a:srgbClr val="FF0000"/>
                </a:solidFill>
                <a:sym typeface="Wingdings"/>
              </a:rPr>
              <a:t>tại</a:t>
            </a:r>
            <a:r>
              <a:rPr lang="en-US" sz="2000" baseline="0" dirty="0" smtClean="0">
                <a:solidFill>
                  <a:srgbClr val="FF0000"/>
                </a:solidFill>
                <a:sym typeface="Wingdings"/>
              </a:rPr>
              <a:t> HN </a:t>
            </a:r>
            <a:r>
              <a:rPr lang="en-US" sz="2000" baseline="0" dirty="0" err="1" smtClean="0">
                <a:solidFill>
                  <a:srgbClr val="FF0000"/>
                </a:solidFill>
                <a:sym typeface="Wingdings"/>
              </a:rPr>
              <a:t>và</a:t>
            </a:r>
            <a:r>
              <a:rPr lang="en-US" sz="2000" baseline="0" dirty="0" smtClean="0">
                <a:solidFill>
                  <a:srgbClr val="FF0000"/>
                </a:solidFill>
                <a:sym typeface="Wingdings"/>
              </a:rPr>
              <a:t> </a:t>
            </a:r>
            <a:r>
              <a:rPr lang="en-US" sz="2000" baseline="0" dirty="0" err="1" smtClean="0">
                <a:solidFill>
                  <a:srgbClr val="FF0000"/>
                </a:solidFill>
                <a:sym typeface="Wingdings"/>
              </a:rPr>
              <a:t>các</a:t>
            </a:r>
            <a:r>
              <a:rPr lang="en-US" sz="2000" baseline="0" dirty="0" smtClean="0">
                <a:solidFill>
                  <a:srgbClr val="FF0000"/>
                </a:solidFill>
                <a:sym typeface="Wingdings"/>
              </a:rPr>
              <a:t> TP </a:t>
            </a:r>
            <a:r>
              <a:rPr lang="en-US" sz="2000" baseline="0" dirty="0" err="1" smtClean="0">
                <a:solidFill>
                  <a:srgbClr val="FF0000"/>
                </a:solidFill>
                <a:sym typeface="Wingdings"/>
              </a:rPr>
              <a:t>khác</a:t>
            </a:r>
            <a:r>
              <a:rPr lang="en-US" sz="2000" baseline="0" dirty="0" smtClean="0">
                <a:solidFill>
                  <a:srgbClr val="FF0000"/>
                </a:solidFill>
                <a:sym typeface="Wingdings"/>
              </a:rPr>
              <a:t> </a:t>
            </a:r>
            <a:r>
              <a:rPr lang="en-US" sz="2000" baseline="0" dirty="0" err="1" smtClean="0">
                <a:solidFill>
                  <a:srgbClr val="FF0000"/>
                </a:solidFill>
                <a:sym typeface="Wingdings"/>
              </a:rPr>
              <a:t>trên</a:t>
            </a:r>
            <a:r>
              <a:rPr lang="en-US" sz="2000" baseline="0" dirty="0" smtClean="0">
                <a:solidFill>
                  <a:srgbClr val="FF0000"/>
                </a:solidFill>
                <a:sym typeface="Wingdings"/>
              </a:rPr>
              <a:t> </a:t>
            </a:r>
            <a:r>
              <a:rPr lang="en-US" sz="2000" baseline="0" dirty="0" err="1" smtClean="0">
                <a:solidFill>
                  <a:srgbClr val="FF0000"/>
                </a:solidFill>
                <a:sym typeface="Wingdings"/>
              </a:rPr>
              <a:t>cả</a:t>
            </a:r>
            <a:r>
              <a:rPr lang="en-US" sz="2000" baseline="0" dirty="0" smtClean="0">
                <a:solidFill>
                  <a:srgbClr val="FF0000"/>
                </a:solidFill>
                <a:sym typeface="Wingdings"/>
              </a:rPr>
              <a:t> </a:t>
            </a:r>
            <a:r>
              <a:rPr lang="en-US" sz="2000" baseline="0" dirty="0" err="1" smtClean="0">
                <a:solidFill>
                  <a:srgbClr val="FF0000"/>
                </a:solidFill>
                <a:sym typeface="Wingdings"/>
              </a:rPr>
              <a:t>nước</a:t>
            </a:r>
            <a:r>
              <a:rPr lang="en-US" sz="2000" baseline="0" dirty="0" smtClean="0">
                <a:solidFill>
                  <a:srgbClr val="FF0000"/>
                </a:solidFill>
                <a:sym typeface="Wingdings"/>
              </a:rPr>
              <a:t> </a:t>
            </a:r>
            <a:r>
              <a:rPr lang="en-US" sz="2000" baseline="0" dirty="0" err="1" smtClean="0">
                <a:solidFill>
                  <a:srgbClr val="FF0000"/>
                </a:solidFill>
                <a:sym typeface="Wingdings"/>
              </a:rPr>
              <a:t>đã</a:t>
            </a:r>
            <a:r>
              <a:rPr lang="en-US" sz="2000" baseline="0" dirty="0" smtClean="0">
                <a:solidFill>
                  <a:srgbClr val="FF0000"/>
                </a:solidFill>
                <a:sym typeface="Wingdings"/>
              </a:rPr>
              <a:t> </a:t>
            </a:r>
            <a:r>
              <a:rPr lang="en-US" sz="2000" baseline="0" dirty="0" err="1" smtClean="0">
                <a:solidFill>
                  <a:srgbClr val="FF0000"/>
                </a:solidFill>
                <a:sym typeface="Wingdings"/>
              </a:rPr>
              <a:t>dẫn</a:t>
            </a:r>
            <a:r>
              <a:rPr lang="en-US" sz="2000" baseline="0" dirty="0" smtClean="0">
                <a:solidFill>
                  <a:srgbClr val="FF0000"/>
                </a:solidFill>
                <a:sym typeface="Wingdings"/>
              </a:rPr>
              <a:t> </a:t>
            </a:r>
            <a:r>
              <a:rPr lang="en-US" sz="2000" baseline="0" dirty="0" err="1" smtClean="0">
                <a:solidFill>
                  <a:srgbClr val="FF0000"/>
                </a:solidFill>
                <a:sym typeface="Wingdings"/>
              </a:rPr>
              <a:t>tới</a:t>
            </a:r>
            <a:r>
              <a:rPr lang="en-US" sz="2000" baseline="0" dirty="0" smtClean="0">
                <a:solidFill>
                  <a:srgbClr val="FF0000"/>
                </a:solidFill>
                <a:sym typeface="Wingdings"/>
              </a:rPr>
              <a:t> </a:t>
            </a:r>
            <a:r>
              <a:rPr lang="en-US" sz="2000" baseline="0" dirty="0" err="1" smtClean="0">
                <a:solidFill>
                  <a:srgbClr val="FF0000"/>
                </a:solidFill>
                <a:sym typeface="Wingdings"/>
              </a:rPr>
              <a:t>nhu</a:t>
            </a:r>
            <a:r>
              <a:rPr lang="en-US" sz="2000" baseline="0" dirty="0" smtClean="0">
                <a:solidFill>
                  <a:srgbClr val="FF0000"/>
                </a:solidFill>
                <a:sym typeface="Wingdings"/>
              </a:rPr>
              <a:t> </a:t>
            </a:r>
            <a:r>
              <a:rPr lang="en-US" sz="2000" baseline="0" dirty="0" err="1" smtClean="0">
                <a:solidFill>
                  <a:srgbClr val="FF0000"/>
                </a:solidFill>
                <a:sym typeface="Wingdings"/>
              </a:rPr>
              <a:t>cầu</a:t>
            </a:r>
            <a:r>
              <a:rPr lang="en-US" sz="2000" baseline="0" dirty="0" smtClean="0">
                <a:solidFill>
                  <a:srgbClr val="FF0000"/>
                </a:solidFill>
                <a:sym typeface="Wingdings"/>
              </a:rPr>
              <a:t> </a:t>
            </a:r>
            <a:r>
              <a:rPr lang="en-US" sz="2000" baseline="0" dirty="0" err="1" smtClean="0">
                <a:solidFill>
                  <a:srgbClr val="FF0000"/>
                </a:solidFill>
                <a:sym typeface="Wingdings"/>
              </a:rPr>
              <a:t>về</a:t>
            </a:r>
            <a:r>
              <a:rPr lang="en-US" sz="2000" baseline="0" dirty="0" smtClean="0">
                <a:solidFill>
                  <a:srgbClr val="FF0000"/>
                </a:solidFill>
                <a:sym typeface="Wingdings"/>
              </a:rPr>
              <a:t> </a:t>
            </a:r>
            <a:r>
              <a:rPr lang="en-US" sz="2000" baseline="0" dirty="0" err="1" smtClean="0">
                <a:solidFill>
                  <a:srgbClr val="FF0000"/>
                </a:solidFill>
                <a:sym typeface="Wingdings"/>
              </a:rPr>
              <a:t>nhà</a:t>
            </a:r>
            <a:r>
              <a:rPr lang="en-US" sz="2000" baseline="0" dirty="0" smtClean="0">
                <a:solidFill>
                  <a:srgbClr val="FF0000"/>
                </a:solidFill>
                <a:sym typeface="Wingdings"/>
              </a:rPr>
              <a:t> </a:t>
            </a:r>
            <a:r>
              <a:rPr lang="en-US" sz="2000" baseline="0" dirty="0" err="1" smtClean="0">
                <a:solidFill>
                  <a:srgbClr val="FF0000"/>
                </a:solidFill>
                <a:sym typeface="Wingdings"/>
              </a:rPr>
              <a:t>đất</a:t>
            </a:r>
            <a:r>
              <a:rPr lang="en-US" sz="2000" baseline="0" dirty="0" smtClean="0">
                <a:solidFill>
                  <a:srgbClr val="FF0000"/>
                </a:solidFill>
                <a:sym typeface="Wingdings"/>
              </a:rPr>
              <a:t> </a:t>
            </a:r>
            <a:r>
              <a:rPr lang="en-US" sz="2000" baseline="0" dirty="0" err="1" smtClean="0">
                <a:solidFill>
                  <a:srgbClr val="FF0000"/>
                </a:solidFill>
                <a:sym typeface="Wingdings"/>
              </a:rPr>
              <a:t>cũng</a:t>
            </a:r>
            <a:r>
              <a:rPr lang="en-US" sz="2000" baseline="0" dirty="0" smtClean="0">
                <a:solidFill>
                  <a:srgbClr val="FF0000"/>
                </a:solidFill>
                <a:sym typeface="Wingdings"/>
              </a:rPr>
              <a:t> </a:t>
            </a:r>
            <a:r>
              <a:rPr lang="en-US" sz="2000" baseline="0" dirty="0" err="1" smtClean="0">
                <a:solidFill>
                  <a:srgbClr val="FF0000"/>
                </a:solidFill>
                <a:sym typeface="Wingdings"/>
              </a:rPr>
              <a:t>vì</a:t>
            </a:r>
            <a:r>
              <a:rPr lang="en-US" sz="2000" baseline="0" dirty="0" smtClean="0">
                <a:solidFill>
                  <a:srgbClr val="FF0000"/>
                </a:solidFill>
                <a:sym typeface="Wingdings"/>
              </a:rPr>
              <a:t> </a:t>
            </a:r>
            <a:r>
              <a:rPr lang="en-US" sz="2000" baseline="0" dirty="0" err="1" smtClean="0">
                <a:solidFill>
                  <a:srgbClr val="FF0000"/>
                </a:solidFill>
                <a:sym typeface="Wingdings"/>
              </a:rPr>
              <a:t>đó</a:t>
            </a:r>
            <a:r>
              <a:rPr lang="en-US" sz="2000" baseline="0" dirty="0" smtClean="0">
                <a:solidFill>
                  <a:srgbClr val="FF0000"/>
                </a:solidFill>
                <a:sym typeface="Wingdings"/>
              </a:rPr>
              <a:t> </a:t>
            </a:r>
            <a:r>
              <a:rPr lang="en-US" sz="2000" baseline="0" dirty="0" err="1" smtClean="0">
                <a:solidFill>
                  <a:srgbClr val="FF0000"/>
                </a:solidFill>
                <a:sym typeface="Wingdings"/>
              </a:rPr>
              <a:t>mà</a:t>
            </a:r>
            <a:r>
              <a:rPr lang="en-US" sz="2000" baseline="0" dirty="0" smtClean="0">
                <a:solidFill>
                  <a:srgbClr val="FF0000"/>
                </a:solidFill>
                <a:sym typeface="Wingdings"/>
              </a:rPr>
              <a:t> </a:t>
            </a:r>
            <a:r>
              <a:rPr lang="en-US" sz="2000" baseline="0" dirty="0" err="1" smtClean="0">
                <a:solidFill>
                  <a:srgbClr val="FF0000"/>
                </a:solidFill>
                <a:sym typeface="Wingdings"/>
              </a:rPr>
              <a:t>tăng</a:t>
            </a:r>
            <a:r>
              <a:rPr lang="en-US" sz="2000" baseline="0" dirty="0" smtClean="0">
                <a:solidFill>
                  <a:srgbClr val="FF0000"/>
                </a:solidFill>
                <a:sym typeface="Wingdings"/>
              </a:rPr>
              <a:t> </a:t>
            </a:r>
            <a:r>
              <a:rPr lang="en-US" sz="2000" baseline="0" dirty="0" err="1" smtClean="0">
                <a:solidFill>
                  <a:srgbClr val="FF0000"/>
                </a:solidFill>
                <a:sym typeface="Wingdings"/>
              </a:rPr>
              <a:t>theo.</a:t>
            </a:r>
            <a:r>
              <a:rPr lang="en-US" sz="2000" baseline="0" dirty="0" smtClean="0">
                <a:solidFill>
                  <a:srgbClr val="FF0000"/>
                </a:solidFill>
                <a:sym typeface="Wingdings"/>
              </a:rPr>
              <a:t> </a:t>
            </a:r>
          </a:p>
          <a:p>
            <a:endParaRPr lang="en-US" sz="2000" dirty="0" smtClean="0">
              <a:solidFill>
                <a:srgbClr val="FF0000"/>
              </a:solidFill>
            </a:endParaRPr>
          </a:p>
          <a:p>
            <a:r>
              <a:rPr lang="en-US" sz="2000" dirty="0" err="1" smtClean="0">
                <a:solidFill>
                  <a:srgbClr val="FF0000"/>
                </a:solidFill>
              </a:rPr>
              <a:t>Điển</a:t>
            </a:r>
            <a:r>
              <a:rPr lang="en-US" sz="2000" baseline="0" dirty="0" smtClean="0">
                <a:solidFill>
                  <a:srgbClr val="FF0000"/>
                </a:solidFill>
              </a:rPr>
              <a:t> </a:t>
            </a:r>
            <a:r>
              <a:rPr lang="en-US" sz="2000" baseline="0" dirty="0" err="1" smtClean="0">
                <a:solidFill>
                  <a:srgbClr val="FF0000"/>
                </a:solidFill>
              </a:rPr>
              <a:t>hình</a:t>
            </a:r>
            <a:r>
              <a:rPr lang="en-US" sz="2000" baseline="0" dirty="0" smtClean="0">
                <a:solidFill>
                  <a:srgbClr val="FF0000"/>
                </a:solidFill>
              </a:rPr>
              <a:t>, </a:t>
            </a:r>
            <a:r>
              <a:rPr lang="en-US" sz="2000" baseline="0" dirty="0" err="1" smtClean="0">
                <a:solidFill>
                  <a:srgbClr val="FF0000"/>
                </a:solidFill>
              </a:rPr>
              <a:t>t</a:t>
            </a:r>
            <a:r>
              <a:rPr lang="en-US" sz="2000" dirty="0" err="1" smtClean="0">
                <a:solidFill>
                  <a:srgbClr val="FF0000"/>
                </a:solidFill>
              </a:rPr>
              <a:t>heo</a:t>
            </a:r>
            <a:r>
              <a:rPr lang="en-US" sz="2000" dirty="0" smtClean="0">
                <a:solidFill>
                  <a:srgbClr val="FF0000"/>
                </a:solidFill>
              </a:rPr>
              <a:t> </a:t>
            </a:r>
            <a:r>
              <a:rPr lang="en-US" sz="2000" dirty="0" err="1" smtClean="0">
                <a:solidFill>
                  <a:srgbClr val="FF0000"/>
                </a:solidFill>
              </a:rPr>
              <a:t>số</a:t>
            </a:r>
            <a:r>
              <a:rPr lang="en-US" sz="2000" baseline="0" dirty="0" smtClean="0">
                <a:solidFill>
                  <a:srgbClr val="FF0000"/>
                </a:solidFill>
              </a:rPr>
              <a:t> </a:t>
            </a:r>
            <a:r>
              <a:rPr lang="en-US" sz="2000" baseline="0" dirty="0" err="1" smtClean="0">
                <a:solidFill>
                  <a:srgbClr val="FF0000"/>
                </a:solidFill>
              </a:rPr>
              <a:t>liệu</a:t>
            </a:r>
            <a:r>
              <a:rPr lang="en-US" sz="2000" baseline="0" dirty="0" smtClean="0">
                <a:solidFill>
                  <a:srgbClr val="FF0000"/>
                </a:solidFill>
              </a:rPr>
              <a:t> </a:t>
            </a:r>
            <a:r>
              <a:rPr lang="en-US" sz="2000" dirty="0" err="1" smtClean="0">
                <a:solidFill>
                  <a:srgbClr val="FF0000"/>
                </a:solidFill>
              </a:rPr>
              <a:t>năm</a:t>
            </a:r>
            <a:r>
              <a:rPr lang="en-US" sz="2000" dirty="0" smtClean="0">
                <a:solidFill>
                  <a:srgbClr val="FF0000"/>
                </a:solidFill>
              </a:rPr>
              <a:t> 2011 </a:t>
            </a:r>
            <a:r>
              <a:rPr lang="en-US" sz="2000" dirty="0" err="1" smtClean="0">
                <a:solidFill>
                  <a:srgbClr val="FF0000"/>
                </a:solidFill>
              </a:rPr>
              <a:t>của</a:t>
            </a:r>
            <a:r>
              <a:rPr lang="en-US" sz="2000" baseline="0" dirty="0" smtClean="0">
                <a:solidFill>
                  <a:srgbClr val="FF0000"/>
                </a:solidFill>
              </a:rPr>
              <a:t> </a:t>
            </a:r>
            <a:r>
              <a:rPr lang="en-US" sz="2000" baseline="0" dirty="0" err="1" smtClean="0">
                <a:solidFill>
                  <a:srgbClr val="FF0000"/>
                </a:solidFill>
              </a:rPr>
              <a:t>tổng</a:t>
            </a:r>
            <a:r>
              <a:rPr lang="en-US" sz="2000" baseline="0" dirty="0" smtClean="0">
                <a:solidFill>
                  <a:srgbClr val="FF0000"/>
                </a:solidFill>
              </a:rPr>
              <a:t> </a:t>
            </a:r>
            <a:r>
              <a:rPr lang="en-US" sz="2000" baseline="0" dirty="0" err="1" smtClean="0">
                <a:solidFill>
                  <a:srgbClr val="FF0000"/>
                </a:solidFill>
              </a:rPr>
              <a:t>cục</a:t>
            </a:r>
            <a:r>
              <a:rPr lang="en-US" sz="2000" baseline="0" dirty="0" smtClean="0">
                <a:solidFill>
                  <a:srgbClr val="FF0000"/>
                </a:solidFill>
              </a:rPr>
              <a:t> </a:t>
            </a:r>
            <a:r>
              <a:rPr lang="en-US" sz="2000" baseline="0" dirty="0" err="1" smtClean="0">
                <a:solidFill>
                  <a:srgbClr val="FF0000"/>
                </a:solidFill>
              </a:rPr>
              <a:t>thống</a:t>
            </a:r>
            <a:r>
              <a:rPr lang="en-US" sz="2000" baseline="0" dirty="0" smtClean="0">
                <a:solidFill>
                  <a:srgbClr val="FF0000"/>
                </a:solidFill>
              </a:rPr>
              <a:t> </a:t>
            </a:r>
            <a:r>
              <a:rPr lang="en-US" sz="2000" baseline="0" dirty="0" err="1" smtClean="0">
                <a:solidFill>
                  <a:srgbClr val="FF0000"/>
                </a:solidFill>
              </a:rPr>
              <a:t>kê</a:t>
            </a:r>
            <a:r>
              <a:rPr lang="en-US" sz="2000" dirty="0" smtClean="0">
                <a:solidFill>
                  <a:srgbClr val="FF0000"/>
                </a:solidFill>
              </a:rPr>
              <a:t>, </a:t>
            </a:r>
            <a:r>
              <a:rPr lang="en-US" sz="2000" dirty="0" err="1" smtClean="0">
                <a:solidFill>
                  <a:srgbClr val="FF0000"/>
                </a:solidFill>
              </a:rPr>
              <a:t>mật</a:t>
            </a:r>
            <a:r>
              <a:rPr lang="en-US" sz="2000" baseline="0" dirty="0" smtClean="0">
                <a:solidFill>
                  <a:srgbClr val="FF0000"/>
                </a:solidFill>
              </a:rPr>
              <a:t> </a:t>
            </a:r>
            <a:r>
              <a:rPr lang="en-US" sz="2000" baseline="0" dirty="0" err="1" smtClean="0">
                <a:solidFill>
                  <a:srgbClr val="FF0000"/>
                </a:solidFill>
              </a:rPr>
              <a:t>độ</a:t>
            </a:r>
            <a:r>
              <a:rPr lang="en-US" sz="2000" baseline="0" dirty="0" smtClean="0">
                <a:solidFill>
                  <a:srgbClr val="FF0000"/>
                </a:solidFill>
              </a:rPr>
              <a:t> </a:t>
            </a:r>
            <a:r>
              <a:rPr lang="en-US" sz="2000" baseline="0" dirty="0" err="1" smtClean="0">
                <a:solidFill>
                  <a:srgbClr val="FF0000"/>
                </a:solidFill>
              </a:rPr>
              <a:t>dân</a:t>
            </a:r>
            <a:r>
              <a:rPr lang="en-US" sz="2000" baseline="0" dirty="0" smtClean="0">
                <a:solidFill>
                  <a:srgbClr val="FF0000"/>
                </a:solidFill>
              </a:rPr>
              <a:t> </a:t>
            </a:r>
            <a:r>
              <a:rPr lang="en-US" sz="2000" baseline="0" dirty="0" err="1" smtClean="0">
                <a:solidFill>
                  <a:srgbClr val="FF0000"/>
                </a:solidFill>
              </a:rPr>
              <a:t>số</a:t>
            </a:r>
            <a:r>
              <a:rPr lang="en-US" sz="2000" baseline="0" dirty="0" smtClean="0">
                <a:solidFill>
                  <a:srgbClr val="FF0000"/>
                </a:solidFill>
              </a:rPr>
              <a:t> </a:t>
            </a:r>
            <a:r>
              <a:rPr lang="en-US" sz="2000" baseline="0" dirty="0" err="1" smtClean="0">
                <a:solidFill>
                  <a:srgbClr val="FF0000"/>
                </a:solidFill>
              </a:rPr>
              <a:t>ở</a:t>
            </a:r>
            <a:r>
              <a:rPr lang="en-US" sz="2000" baseline="0" dirty="0" smtClean="0">
                <a:solidFill>
                  <a:srgbClr val="FF0000"/>
                </a:solidFill>
              </a:rPr>
              <a:t> </a:t>
            </a:r>
            <a:r>
              <a:rPr lang="en-US" sz="2000" baseline="0" dirty="0" err="1" smtClean="0">
                <a:solidFill>
                  <a:srgbClr val="FF0000"/>
                </a:solidFill>
              </a:rPr>
              <a:t>Hà</a:t>
            </a:r>
            <a:r>
              <a:rPr lang="en-US" sz="2000" baseline="0" dirty="0" smtClean="0">
                <a:solidFill>
                  <a:srgbClr val="FF0000"/>
                </a:solidFill>
              </a:rPr>
              <a:t> </a:t>
            </a:r>
            <a:r>
              <a:rPr lang="en-US" sz="2000" baseline="0" dirty="0" err="1" smtClean="0">
                <a:solidFill>
                  <a:srgbClr val="FF0000"/>
                </a:solidFill>
              </a:rPr>
              <a:t>Nội</a:t>
            </a:r>
            <a:r>
              <a:rPr lang="en-US" sz="2000" baseline="0" dirty="0" smtClean="0">
                <a:solidFill>
                  <a:srgbClr val="FF0000"/>
                </a:solidFill>
              </a:rPr>
              <a:t> </a:t>
            </a:r>
            <a:r>
              <a:rPr lang="en-US" sz="2000" baseline="0" dirty="0" err="1" smtClean="0">
                <a:solidFill>
                  <a:srgbClr val="FF0000"/>
                </a:solidFill>
              </a:rPr>
              <a:t>đã</a:t>
            </a:r>
            <a:r>
              <a:rPr lang="en-US" sz="2000" baseline="0" dirty="0" smtClean="0">
                <a:solidFill>
                  <a:srgbClr val="FF0000"/>
                </a:solidFill>
              </a:rPr>
              <a:t> </a:t>
            </a:r>
            <a:r>
              <a:rPr lang="en-US" sz="2000" baseline="0" dirty="0" err="1" smtClean="0">
                <a:solidFill>
                  <a:srgbClr val="FF0000"/>
                </a:solidFill>
              </a:rPr>
              <a:t>lên</a:t>
            </a:r>
            <a:r>
              <a:rPr lang="en-US" sz="2000" baseline="0" dirty="0" smtClean="0">
                <a:solidFill>
                  <a:srgbClr val="FF0000"/>
                </a:solidFill>
              </a:rPr>
              <a:t> </a:t>
            </a:r>
            <a:r>
              <a:rPr lang="en-US" sz="2000" baseline="0" dirty="0" err="1" smtClean="0">
                <a:solidFill>
                  <a:srgbClr val="FF0000"/>
                </a:solidFill>
              </a:rPr>
              <a:t>tới</a:t>
            </a:r>
            <a:r>
              <a:rPr lang="en-US" sz="2000" baseline="0" dirty="0" smtClean="0">
                <a:solidFill>
                  <a:srgbClr val="FF0000"/>
                </a:solidFill>
              </a:rPr>
              <a:t> 949 </a:t>
            </a:r>
            <a:r>
              <a:rPr lang="en-US" sz="2000" baseline="0" dirty="0" err="1" smtClean="0">
                <a:solidFill>
                  <a:srgbClr val="FF0000"/>
                </a:solidFill>
              </a:rPr>
              <a:t>người</a:t>
            </a:r>
            <a:r>
              <a:rPr lang="en-US" sz="2000" baseline="0" dirty="0" smtClean="0">
                <a:solidFill>
                  <a:srgbClr val="FF0000"/>
                </a:solidFill>
              </a:rPr>
              <a:t>/km2. </a:t>
            </a:r>
            <a:r>
              <a:rPr lang="en-US" sz="2000" baseline="0" dirty="0" err="1" smtClean="0">
                <a:solidFill>
                  <a:srgbClr val="FF0000"/>
                </a:solidFill>
              </a:rPr>
              <a:t>Rất</a:t>
            </a:r>
            <a:r>
              <a:rPr lang="en-US" sz="2000" baseline="0" dirty="0" smtClean="0">
                <a:solidFill>
                  <a:srgbClr val="FF0000"/>
                </a:solidFill>
              </a:rPr>
              <a:t> </a:t>
            </a:r>
            <a:r>
              <a:rPr lang="en-US" sz="2000" baseline="0" dirty="0" err="1" smtClean="0">
                <a:solidFill>
                  <a:srgbClr val="FF0000"/>
                </a:solidFill>
              </a:rPr>
              <a:t>nhiều</a:t>
            </a:r>
            <a:r>
              <a:rPr lang="en-US" sz="2000" dirty="0" smtClean="0">
                <a:solidFill>
                  <a:srgbClr val="FF0000"/>
                </a:solidFill>
              </a:rPr>
              <a:t> </a:t>
            </a:r>
            <a:r>
              <a:rPr lang="en-US" sz="2000" dirty="0" err="1" smtClean="0">
                <a:solidFill>
                  <a:srgbClr val="FF0000"/>
                </a:solidFill>
              </a:rPr>
              <a:t>các</a:t>
            </a:r>
            <a:r>
              <a:rPr lang="en-US" sz="2000" dirty="0" smtClean="0">
                <a:solidFill>
                  <a:srgbClr val="FF0000"/>
                </a:solidFill>
              </a:rPr>
              <a:t> </a:t>
            </a:r>
            <a:r>
              <a:rPr lang="en-US" sz="2000" dirty="0" err="1" smtClean="0">
                <a:solidFill>
                  <a:srgbClr val="FF0000"/>
                </a:solidFill>
              </a:rPr>
              <a:t>gia</a:t>
            </a:r>
            <a:r>
              <a:rPr lang="en-US" sz="2000" dirty="0" smtClean="0">
                <a:solidFill>
                  <a:srgbClr val="FF0000"/>
                </a:solidFill>
              </a:rPr>
              <a:t> </a:t>
            </a:r>
            <a:r>
              <a:rPr lang="en-US" sz="2000" dirty="0" err="1" smtClean="0">
                <a:solidFill>
                  <a:srgbClr val="FF0000"/>
                </a:solidFill>
              </a:rPr>
              <a:t>đình</a:t>
            </a:r>
            <a:r>
              <a:rPr lang="en-US" sz="2000" dirty="0" smtClean="0">
                <a:solidFill>
                  <a:srgbClr val="FF0000"/>
                </a:solidFill>
              </a:rPr>
              <a:t> </a:t>
            </a:r>
            <a:r>
              <a:rPr lang="en-US" sz="2000" dirty="0" err="1" smtClean="0">
                <a:solidFill>
                  <a:srgbClr val="FF0000"/>
                </a:solidFill>
              </a:rPr>
              <a:t>trẻ</a:t>
            </a:r>
            <a:r>
              <a:rPr lang="en-US" sz="2000" dirty="0" smtClean="0">
                <a:solidFill>
                  <a:srgbClr val="FF0000"/>
                </a:solidFill>
              </a:rPr>
              <a:t> </a:t>
            </a:r>
            <a:r>
              <a:rPr lang="en-US" sz="2000" dirty="0" err="1" smtClean="0">
                <a:solidFill>
                  <a:srgbClr val="FF0000"/>
                </a:solidFill>
              </a:rPr>
              <a:t>ở</a:t>
            </a:r>
            <a:r>
              <a:rPr lang="en-US" sz="2000" dirty="0" smtClean="0">
                <a:solidFill>
                  <a:srgbClr val="FF0000"/>
                </a:solidFill>
              </a:rPr>
              <a:t> </a:t>
            </a:r>
            <a:r>
              <a:rPr lang="en-US" sz="2000" dirty="0" err="1" smtClean="0">
                <a:solidFill>
                  <a:srgbClr val="FF0000"/>
                </a:solidFill>
              </a:rPr>
              <a:t>Hà</a:t>
            </a:r>
            <a:r>
              <a:rPr lang="en-US" sz="2000" dirty="0" smtClean="0">
                <a:solidFill>
                  <a:srgbClr val="FF0000"/>
                </a:solidFill>
              </a:rPr>
              <a:t> </a:t>
            </a:r>
            <a:r>
              <a:rPr lang="en-US" sz="2000" dirty="0" err="1" smtClean="0">
                <a:solidFill>
                  <a:srgbClr val="FF0000"/>
                </a:solidFill>
              </a:rPr>
              <a:t>Nội</a:t>
            </a:r>
            <a:r>
              <a:rPr lang="en-US" sz="2000" dirty="0" smtClean="0">
                <a:solidFill>
                  <a:srgbClr val="FF0000"/>
                </a:solidFill>
              </a:rPr>
              <a:t> </a:t>
            </a:r>
            <a:r>
              <a:rPr lang="en-US" sz="2000" dirty="0" err="1" smtClean="0">
                <a:solidFill>
                  <a:srgbClr val="FF0000"/>
                </a:solidFill>
              </a:rPr>
              <a:t>chưa</a:t>
            </a:r>
            <a:r>
              <a:rPr lang="en-US" sz="2000" dirty="0" smtClean="0">
                <a:solidFill>
                  <a:srgbClr val="FF0000"/>
                </a:solidFill>
              </a:rPr>
              <a:t> </a:t>
            </a:r>
            <a:r>
              <a:rPr lang="en-US" sz="2000" dirty="0" err="1" smtClean="0">
                <a:solidFill>
                  <a:srgbClr val="FF0000"/>
                </a:solidFill>
              </a:rPr>
              <a:t>có</a:t>
            </a:r>
            <a:r>
              <a:rPr lang="en-US" sz="2000" dirty="0" smtClean="0">
                <a:solidFill>
                  <a:srgbClr val="FF0000"/>
                </a:solidFill>
              </a:rPr>
              <a:t> </a:t>
            </a:r>
            <a:r>
              <a:rPr lang="en-US" sz="2000" dirty="0" err="1" smtClean="0">
                <a:solidFill>
                  <a:srgbClr val="FF0000"/>
                </a:solidFill>
              </a:rPr>
              <a:t>nhà</a:t>
            </a:r>
            <a:r>
              <a:rPr lang="en-US" sz="2000" dirty="0" smtClean="0">
                <a:solidFill>
                  <a:srgbClr val="FF0000"/>
                </a:solidFill>
              </a:rPr>
              <a:t> </a:t>
            </a:r>
            <a:r>
              <a:rPr lang="en-US" sz="2000" dirty="0" err="1" smtClean="0">
                <a:solidFill>
                  <a:srgbClr val="FF0000"/>
                </a:solidFill>
              </a:rPr>
              <a:t>ở</a:t>
            </a:r>
            <a:r>
              <a:rPr lang="en-US" sz="2000" dirty="0" smtClean="0">
                <a:solidFill>
                  <a:srgbClr val="FF0000"/>
                </a:solidFill>
              </a:rPr>
              <a:t>, </a:t>
            </a:r>
            <a:r>
              <a:rPr lang="en-US" sz="2000" dirty="0" err="1" smtClean="0">
                <a:solidFill>
                  <a:srgbClr val="FF0000"/>
                </a:solidFill>
              </a:rPr>
              <a:t>phải</a:t>
            </a:r>
            <a:r>
              <a:rPr lang="en-US" sz="2000" dirty="0" smtClean="0">
                <a:solidFill>
                  <a:srgbClr val="FF0000"/>
                </a:solidFill>
              </a:rPr>
              <a:t> </a:t>
            </a:r>
            <a:r>
              <a:rPr lang="en-US" sz="2000" dirty="0" err="1" smtClean="0">
                <a:solidFill>
                  <a:srgbClr val="FF0000"/>
                </a:solidFill>
              </a:rPr>
              <a:t>ở</a:t>
            </a:r>
            <a:r>
              <a:rPr lang="en-US" sz="2000" baseline="0" dirty="0" smtClean="0">
                <a:solidFill>
                  <a:srgbClr val="FF0000"/>
                </a:solidFill>
              </a:rPr>
              <a:t> </a:t>
            </a:r>
            <a:r>
              <a:rPr lang="en-US" sz="2000" dirty="0" err="1" smtClean="0">
                <a:solidFill>
                  <a:srgbClr val="FF0000"/>
                </a:solidFill>
              </a:rPr>
              <a:t>ghép</a:t>
            </a:r>
            <a:r>
              <a:rPr lang="en-US" sz="2000" dirty="0" smtClean="0">
                <a:solidFill>
                  <a:srgbClr val="FF0000"/>
                </a:solidFill>
              </a:rPr>
              <a:t> </a:t>
            </a:r>
            <a:r>
              <a:rPr lang="en-US" sz="2000" dirty="0" err="1" smtClean="0">
                <a:solidFill>
                  <a:srgbClr val="FF0000"/>
                </a:solidFill>
              </a:rPr>
              <a:t>chung</a:t>
            </a:r>
            <a:r>
              <a:rPr lang="en-US" sz="2000" dirty="0" smtClean="0">
                <a:solidFill>
                  <a:srgbClr val="FF0000"/>
                </a:solidFill>
              </a:rPr>
              <a:t> </a:t>
            </a:r>
            <a:r>
              <a:rPr lang="en-US" sz="2000" dirty="0" err="1" smtClean="0">
                <a:solidFill>
                  <a:srgbClr val="FF0000"/>
                </a:solidFill>
              </a:rPr>
              <a:t>hoặc</a:t>
            </a:r>
            <a:r>
              <a:rPr lang="en-US" sz="2000" dirty="0" smtClean="0">
                <a:solidFill>
                  <a:srgbClr val="FF0000"/>
                </a:solidFill>
              </a:rPr>
              <a:t> </a:t>
            </a:r>
            <a:r>
              <a:rPr lang="en-US" sz="2000" dirty="0" err="1" smtClean="0">
                <a:solidFill>
                  <a:srgbClr val="FF0000"/>
                </a:solidFill>
              </a:rPr>
              <a:t>thuê</a:t>
            </a:r>
            <a:r>
              <a:rPr lang="en-US" sz="2000" dirty="0" smtClean="0">
                <a:solidFill>
                  <a:srgbClr val="FF0000"/>
                </a:solidFill>
              </a:rPr>
              <a:t> </a:t>
            </a:r>
            <a:r>
              <a:rPr lang="en-US" sz="2000" dirty="0" err="1" smtClean="0">
                <a:solidFill>
                  <a:srgbClr val="FF0000"/>
                </a:solidFill>
              </a:rPr>
              <a:t>nhà</a:t>
            </a:r>
            <a:r>
              <a:rPr lang="en-US" sz="2000" dirty="0" smtClean="0">
                <a:solidFill>
                  <a:srgbClr val="FF0000"/>
                </a:solidFill>
              </a:rPr>
              <a:t> </a:t>
            </a:r>
            <a:r>
              <a:rPr lang="en-US" sz="2000" dirty="0" err="1" smtClean="0">
                <a:solidFill>
                  <a:srgbClr val="FF0000"/>
                </a:solidFill>
              </a:rPr>
              <a:t>ở</a:t>
            </a:r>
            <a:r>
              <a:rPr lang="en-US" sz="2000" dirty="0" smtClean="0">
                <a:solidFill>
                  <a:srgbClr val="FF0000"/>
                </a:solidFill>
              </a:rPr>
              <a:t> </a:t>
            </a:r>
            <a:r>
              <a:rPr lang="en-US" sz="2000" dirty="0" err="1" smtClean="0">
                <a:solidFill>
                  <a:srgbClr val="FF0000"/>
                </a:solidFill>
              </a:rPr>
              <a:t>tạm</a:t>
            </a:r>
            <a:r>
              <a:rPr lang="en-US" sz="2000" dirty="0" smtClean="0">
                <a:solidFill>
                  <a:srgbClr val="FF0000"/>
                </a:solidFill>
              </a:rPr>
              <a:t>. </a:t>
            </a:r>
            <a:r>
              <a:rPr lang="en-US" sz="2000" dirty="0" err="1" smtClean="0">
                <a:solidFill>
                  <a:srgbClr val="FF0000"/>
                </a:solidFill>
              </a:rPr>
              <a:t>Với</a:t>
            </a:r>
            <a:r>
              <a:rPr lang="en-US" sz="2000" dirty="0" smtClean="0">
                <a:solidFill>
                  <a:srgbClr val="FF0000"/>
                </a:solidFill>
              </a:rPr>
              <a:t> </a:t>
            </a:r>
            <a:r>
              <a:rPr lang="en-US" sz="2000" dirty="0" err="1" smtClean="0">
                <a:solidFill>
                  <a:srgbClr val="FF0000"/>
                </a:solidFill>
              </a:rPr>
              <a:t>giá</a:t>
            </a:r>
            <a:r>
              <a:rPr lang="en-US" sz="2000" dirty="0" smtClean="0">
                <a:solidFill>
                  <a:srgbClr val="FF0000"/>
                </a:solidFill>
              </a:rPr>
              <a:t> </a:t>
            </a:r>
            <a:r>
              <a:rPr lang="en-US" sz="2000" dirty="0" err="1" smtClean="0">
                <a:solidFill>
                  <a:srgbClr val="FF0000"/>
                </a:solidFill>
              </a:rPr>
              <a:t>từ</a:t>
            </a:r>
            <a:r>
              <a:rPr lang="en-US" sz="2000" dirty="0" smtClean="0">
                <a:solidFill>
                  <a:srgbClr val="FF0000"/>
                </a:solidFill>
              </a:rPr>
              <a:t> 800 </a:t>
            </a:r>
            <a:r>
              <a:rPr lang="en-US" sz="2000" dirty="0" err="1" smtClean="0">
                <a:solidFill>
                  <a:srgbClr val="FF0000"/>
                </a:solidFill>
              </a:rPr>
              <a:t>triệu</a:t>
            </a:r>
            <a:r>
              <a:rPr lang="en-US" sz="2000" dirty="0" smtClean="0">
                <a:solidFill>
                  <a:srgbClr val="FF0000"/>
                </a:solidFill>
              </a:rPr>
              <a:t> </a:t>
            </a:r>
            <a:r>
              <a:rPr lang="en-US" sz="2000" dirty="0" err="1" smtClean="0">
                <a:solidFill>
                  <a:srgbClr val="FF0000"/>
                </a:solidFill>
              </a:rPr>
              <a:t>tới</a:t>
            </a:r>
            <a:r>
              <a:rPr lang="en-US" sz="2000" dirty="0" smtClean="0">
                <a:solidFill>
                  <a:srgbClr val="FF0000"/>
                </a:solidFill>
              </a:rPr>
              <a:t> 1,5 </a:t>
            </a:r>
            <a:r>
              <a:rPr lang="en-US" sz="2000" dirty="0" err="1" smtClean="0">
                <a:solidFill>
                  <a:srgbClr val="FF0000"/>
                </a:solidFill>
              </a:rPr>
              <a:t>tỷ</a:t>
            </a:r>
            <a:r>
              <a:rPr lang="en-US" sz="2000" dirty="0" smtClean="0">
                <a:solidFill>
                  <a:srgbClr val="FF0000"/>
                </a:solidFill>
              </a:rPr>
              <a:t> </a:t>
            </a:r>
            <a:r>
              <a:rPr lang="en-US" sz="2000" dirty="0" err="1" smtClean="0">
                <a:solidFill>
                  <a:srgbClr val="FF0000"/>
                </a:solidFill>
              </a:rPr>
              <a:t>đồng</a:t>
            </a:r>
            <a:r>
              <a:rPr lang="en-US" sz="2000" dirty="0" smtClean="0">
                <a:solidFill>
                  <a:srgbClr val="FF0000"/>
                </a:solidFill>
              </a:rPr>
              <a:t> </a:t>
            </a:r>
            <a:r>
              <a:rPr lang="en-US" sz="2000" dirty="0" err="1" smtClean="0">
                <a:solidFill>
                  <a:srgbClr val="FF0000"/>
                </a:solidFill>
              </a:rPr>
              <a:t>một</a:t>
            </a:r>
            <a:r>
              <a:rPr lang="en-US" sz="2000" dirty="0" smtClean="0">
                <a:solidFill>
                  <a:srgbClr val="FF0000"/>
                </a:solidFill>
              </a:rPr>
              <a:t> </a:t>
            </a:r>
            <a:r>
              <a:rPr lang="en-US" sz="2000" dirty="0" err="1" smtClean="0">
                <a:solidFill>
                  <a:srgbClr val="FF0000"/>
                </a:solidFill>
              </a:rPr>
              <a:t>căn</a:t>
            </a:r>
            <a:r>
              <a:rPr lang="en-US" sz="2000" dirty="0" smtClean="0">
                <a:solidFill>
                  <a:srgbClr val="FF0000"/>
                </a:solidFill>
              </a:rPr>
              <a:t> </a:t>
            </a:r>
            <a:r>
              <a:rPr lang="en-US" sz="2000" dirty="0" err="1" smtClean="0">
                <a:solidFill>
                  <a:srgbClr val="FF0000"/>
                </a:solidFill>
              </a:rPr>
              <a:t>hộ</a:t>
            </a:r>
            <a:r>
              <a:rPr lang="en-US" sz="2000" dirty="0" smtClean="0">
                <a:solidFill>
                  <a:srgbClr val="FF0000"/>
                </a:solidFill>
              </a:rPr>
              <a:t> </a:t>
            </a:r>
            <a:r>
              <a:rPr lang="en-US" sz="2000" dirty="0" err="1" smtClean="0">
                <a:solidFill>
                  <a:srgbClr val="FF0000"/>
                </a:solidFill>
              </a:rPr>
              <a:t>chung</a:t>
            </a:r>
            <a:r>
              <a:rPr lang="en-US" sz="2000" dirty="0" smtClean="0">
                <a:solidFill>
                  <a:srgbClr val="FF0000"/>
                </a:solidFill>
              </a:rPr>
              <a:t> </a:t>
            </a:r>
            <a:r>
              <a:rPr lang="en-US" sz="2000" dirty="0" err="1" smtClean="0">
                <a:solidFill>
                  <a:srgbClr val="FF0000"/>
                </a:solidFill>
              </a:rPr>
              <a:t>cư</a:t>
            </a:r>
            <a:r>
              <a:rPr lang="en-US" sz="2000" dirty="0" smtClean="0">
                <a:solidFill>
                  <a:srgbClr val="FF0000"/>
                </a:solidFill>
              </a:rPr>
              <a:t>, </a:t>
            </a:r>
            <a:r>
              <a:rPr lang="en-US" sz="2000" dirty="0" err="1" smtClean="0">
                <a:solidFill>
                  <a:srgbClr val="FF0000"/>
                </a:solidFill>
              </a:rPr>
              <a:t>một</a:t>
            </a:r>
            <a:r>
              <a:rPr lang="en-US" sz="2000" dirty="0" smtClean="0">
                <a:solidFill>
                  <a:srgbClr val="FF0000"/>
                </a:solidFill>
              </a:rPr>
              <a:t> </a:t>
            </a:r>
            <a:r>
              <a:rPr lang="en-US" sz="2000" dirty="0" err="1" smtClean="0">
                <a:solidFill>
                  <a:srgbClr val="FF0000"/>
                </a:solidFill>
              </a:rPr>
              <a:t>người</a:t>
            </a:r>
            <a:r>
              <a:rPr lang="en-US" sz="2000" dirty="0" smtClean="0">
                <a:solidFill>
                  <a:srgbClr val="FF0000"/>
                </a:solidFill>
              </a:rPr>
              <a:t> </a:t>
            </a:r>
            <a:r>
              <a:rPr lang="en-US" sz="2000" dirty="0" err="1" smtClean="0">
                <a:solidFill>
                  <a:schemeClr val="accent2">
                    <a:lumMod val="50000"/>
                  </a:schemeClr>
                </a:solidFill>
              </a:rPr>
              <a:t>dân</a:t>
            </a:r>
            <a:r>
              <a:rPr lang="en-US" sz="2000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accent2">
                    <a:lumMod val="50000"/>
                  </a:schemeClr>
                </a:solidFill>
              </a:rPr>
              <a:t>có</a:t>
            </a:r>
            <a:r>
              <a:rPr lang="en-US" sz="2000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accent2">
                    <a:lumMod val="50000"/>
                  </a:schemeClr>
                </a:solidFill>
              </a:rPr>
              <a:t>thu</a:t>
            </a:r>
            <a:r>
              <a:rPr lang="en-US" sz="2000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accent2">
                    <a:lumMod val="50000"/>
                  </a:schemeClr>
                </a:solidFill>
              </a:rPr>
              <a:t>nhập</a:t>
            </a:r>
            <a:r>
              <a:rPr lang="en-US" sz="2000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accent2">
                    <a:lumMod val="50000"/>
                  </a:schemeClr>
                </a:solidFill>
              </a:rPr>
              <a:t>trung</a:t>
            </a:r>
            <a:r>
              <a:rPr lang="en-US" sz="2000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accent2">
                    <a:lumMod val="50000"/>
                  </a:schemeClr>
                </a:solidFill>
              </a:rPr>
              <a:t>bình</a:t>
            </a:r>
            <a:r>
              <a:rPr lang="en-US" sz="2000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accent2">
                    <a:lumMod val="50000"/>
                  </a:schemeClr>
                </a:solidFill>
              </a:rPr>
              <a:t>chỉ</a:t>
            </a:r>
            <a:r>
              <a:rPr lang="en-US" sz="2000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accent2">
                    <a:lumMod val="50000"/>
                  </a:schemeClr>
                </a:solidFill>
              </a:rPr>
              <a:t>có</a:t>
            </a:r>
            <a:r>
              <a:rPr lang="en-US" sz="2000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accent2">
                    <a:lumMod val="50000"/>
                  </a:schemeClr>
                </a:solidFill>
              </a:rPr>
              <a:t>thể</a:t>
            </a:r>
            <a:r>
              <a:rPr lang="en-US" sz="2000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accent2">
                    <a:lumMod val="50000"/>
                  </a:schemeClr>
                </a:solidFill>
              </a:rPr>
              <a:t>mua</a:t>
            </a:r>
            <a:r>
              <a:rPr lang="en-US" sz="2000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accent2">
                    <a:lumMod val="50000"/>
                  </a:schemeClr>
                </a:solidFill>
              </a:rPr>
              <a:t>được</a:t>
            </a:r>
            <a:r>
              <a:rPr lang="en-US" sz="2000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accent2">
                    <a:lumMod val="50000"/>
                  </a:schemeClr>
                </a:solidFill>
              </a:rPr>
              <a:t>sau</a:t>
            </a:r>
            <a:r>
              <a:rPr lang="en-US" sz="2000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accent2">
                    <a:lumMod val="50000"/>
                  </a:schemeClr>
                </a:solidFill>
              </a:rPr>
              <a:t>nhiều</a:t>
            </a:r>
            <a:r>
              <a:rPr lang="en-US" sz="2000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accent2">
                    <a:lumMod val="50000"/>
                  </a:schemeClr>
                </a:solidFill>
              </a:rPr>
              <a:t>năm</a:t>
            </a:r>
            <a:r>
              <a:rPr lang="en-US" sz="2000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accent2">
                    <a:lumMod val="50000"/>
                  </a:schemeClr>
                </a:solidFill>
              </a:rPr>
              <a:t>tích</a:t>
            </a:r>
            <a:r>
              <a:rPr lang="en-US" sz="2000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accent2">
                    <a:lumMod val="50000"/>
                  </a:schemeClr>
                </a:solidFill>
              </a:rPr>
              <a:t>lũy</a:t>
            </a:r>
            <a:r>
              <a:rPr lang="en-US" sz="2000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accent2">
                    <a:lumMod val="50000"/>
                  </a:schemeClr>
                </a:solidFill>
              </a:rPr>
              <a:t>tài</a:t>
            </a:r>
            <a:r>
              <a:rPr lang="en-US" sz="2000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accent2">
                    <a:lumMod val="50000"/>
                  </a:schemeClr>
                </a:solidFill>
              </a:rPr>
              <a:t>chính</a:t>
            </a:r>
            <a:r>
              <a:rPr lang="en-US" sz="2000" dirty="0" smtClean="0">
                <a:solidFill>
                  <a:schemeClr val="accent2">
                    <a:lumMod val="50000"/>
                  </a:schemeClr>
                </a:solidFill>
              </a:rPr>
              <a:t>.</a:t>
            </a:r>
          </a:p>
          <a:p>
            <a:pPr marL="0" marR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baseline="0" dirty="0" smtClean="0">
              <a:solidFill>
                <a:srgbClr val="FF0000"/>
              </a:solidFill>
              <a:sym typeface="Wingdings"/>
            </a:endParaRPr>
          </a:p>
          <a:p>
            <a:pPr marL="0" marR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baseline="0" dirty="0" smtClean="0">
              <a:sym typeface="Wingdings"/>
            </a:endParaRPr>
          </a:p>
          <a:p>
            <a:pPr marL="0" marR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baseline="0" dirty="0" smtClean="0">
              <a:sym typeface="Wingdings"/>
            </a:endParaRPr>
          </a:p>
          <a:p>
            <a:pPr marL="0" marR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45B7DE-1198-4F2F-B574-CA8CAE341642}" type="slidenum">
              <a:rPr lang="en-US" smtClean="0"/>
              <a:t>5</a:t>
            </a:fld>
            <a:endParaRPr lang="en-US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 smtClean="0"/>
              <a:t>dsadadadsa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4001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err="1" smtClean="0"/>
              <a:t>Đồng</a:t>
            </a:r>
            <a:r>
              <a:rPr lang="en-US" sz="2000" baseline="0" dirty="0" smtClean="0"/>
              <a:t> </a:t>
            </a:r>
            <a:r>
              <a:rPr lang="en-US" sz="2000" baseline="0" dirty="0" err="1" smtClean="0"/>
              <a:t>thời</a:t>
            </a:r>
            <a:r>
              <a:rPr lang="en-US" sz="2000" baseline="0" dirty="0" smtClean="0"/>
              <a:t>, </a:t>
            </a:r>
            <a:r>
              <a:rPr lang="en-US" sz="2000" baseline="0" dirty="0" err="1" smtClean="0"/>
              <a:t>l</a:t>
            </a:r>
            <a:r>
              <a:rPr lang="en-US" sz="2000" dirty="0" err="1" smtClean="0"/>
              <a:t>à</a:t>
            </a:r>
            <a:r>
              <a:rPr lang="en-US" sz="2000" dirty="0" smtClean="0"/>
              <a:t> </a:t>
            </a:r>
            <a:r>
              <a:rPr lang="en-US" sz="2000" dirty="0" err="1" smtClean="0"/>
              <a:t>một</a:t>
            </a:r>
            <a:r>
              <a:rPr lang="en-US" sz="2000" dirty="0" smtClean="0"/>
              <a:t> </a:t>
            </a:r>
            <a:r>
              <a:rPr lang="en-US" sz="2000" dirty="0" err="1" smtClean="0"/>
              <a:t>trong</a:t>
            </a:r>
            <a:r>
              <a:rPr lang="en-US" sz="2000" dirty="0" smtClean="0"/>
              <a:t> </a:t>
            </a:r>
            <a:r>
              <a:rPr lang="en-US" sz="2000" dirty="0" err="1" smtClean="0"/>
              <a:t>hai</a:t>
            </a:r>
            <a:r>
              <a:rPr lang="en-US" sz="2000" dirty="0" smtClean="0"/>
              <a:t> </a:t>
            </a:r>
            <a:r>
              <a:rPr lang="en-US" sz="2000" dirty="0" err="1" smtClean="0"/>
              <a:t>trung</a:t>
            </a:r>
            <a:r>
              <a:rPr lang="en-US" sz="2000" dirty="0" smtClean="0"/>
              <a:t> </a:t>
            </a:r>
            <a:r>
              <a:rPr lang="en-US" sz="2000" dirty="0" err="1" smtClean="0"/>
              <a:t>tâm</a:t>
            </a:r>
            <a:r>
              <a:rPr lang="en-US" sz="2000" dirty="0" smtClean="0"/>
              <a:t> </a:t>
            </a:r>
            <a:r>
              <a:rPr lang="en-US" sz="2000" dirty="0" err="1" smtClean="0"/>
              <a:t>giáo</a:t>
            </a:r>
            <a:r>
              <a:rPr lang="en-US" sz="2000" dirty="0" smtClean="0"/>
              <a:t> </a:t>
            </a:r>
            <a:r>
              <a:rPr lang="en-US" sz="2000" dirty="0" err="1" smtClean="0"/>
              <a:t>dục</a:t>
            </a:r>
            <a:r>
              <a:rPr lang="en-US" sz="2000" dirty="0" smtClean="0"/>
              <a:t> </a:t>
            </a:r>
            <a:r>
              <a:rPr lang="en-US" sz="2000" dirty="0" err="1" smtClean="0"/>
              <a:t>đại</a:t>
            </a:r>
            <a:r>
              <a:rPr lang="en-US" sz="2000" dirty="0" smtClean="0"/>
              <a:t> </a:t>
            </a:r>
            <a:r>
              <a:rPr lang="en-US" sz="2000" dirty="0" err="1" smtClean="0"/>
              <a:t>học</a:t>
            </a:r>
            <a:r>
              <a:rPr lang="en-US" sz="2000" dirty="0" smtClean="0"/>
              <a:t> </a:t>
            </a:r>
            <a:r>
              <a:rPr lang="en-US" sz="2000" dirty="0" err="1" smtClean="0"/>
              <a:t>lớn</a:t>
            </a:r>
            <a:r>
              <a:rPr lang="en-US" sz="2000" dirty="0" smtClean="0"/>
              <a:t> </a:t>
            </a:r>
            <a:r>
              <a:rPr lang="en-US" sz="2000" dirty="0" err="1" smtClean="0"/>
              <a:t>nhất</a:t>
            </a:r>
            <a:r>
              <a:rPr lang="en-US" sz="2000" dirty="0" smtClean="0"/>
              <a:t> </a:t>
            </a:r>
            <a:r>
              <a:rPr lang="en-US" sz="2000" dirty="0" err="1" smtClean="0"/>
              <a:t>quốc</a:t>
            </a:r>
            <a:r>
              <a:rPr lang="en-US" sz="2000" dirty="0" smtClean="0"/>
              <a:t> </a:t>
            </a:r>
            <a:r>
              <a:rPr lang="en-US" sz="2000" dirty="0" err="1" smtClean="0"/>
              <a:t>gia</a:t>
            </a:r>
            <a:r>
              <a:rPr lang="en-US" sz="2000" dirty="0" smtClean="0"/>
              <a:t>, </a:t>
            </a:r>
            <a:r>
              <a:rPr lang="en-US" sz="2000" dirty="0" err="1" smtClean="0"/>
              <a:t>trên</a:t>
            </a:r>
            <a:r>
              <a:rPr lang="en-US" sz="2000" dirty="0" smtClean="0"/>
              <a:t> </a:t>
            </a:r>
            <a:r>
              <a:rPr lang="en-US" sz="2000" dirty="0" err="1" smtClean="0"/>
              <a:t>địa</a:t>
            </a:r>
            <a:r>
              <a:rPr lang="en-US" sz="2000" dirty="0" smtClean="0"/>
              <a:t> </a:t>
            </a:r>
            <a:r>
              <a:rPr lang="en-US" sz="2000" dirty="0" err="1" smtClean="0"/>
              <a:t>bàn</a:t>
            </a:r>
            <a:r>
              <a:rPr lang="en-US" sz="2000" dirty="0" smtClean="0"/>
              <a:t> </a:t>
            </a:r>
            <a:r>
              <a:rPr lang="en-US" sz="2000" dirty="0" err="1" smtClean="0"/>
              <a:t>trung</a:t>
            </a:r>
            <a:r>
              <a:rPr lang="en-US" sz="2000" dirty="0" smtClean="0"/>
              <a:t> </a:t>
            </a:r>
            <a:r>
              <a:rPr lang="en-US" sz="2000" dirty="0" err="1" smtClean="0"/>
              <a:t>tâm</a:t>
            </a:r>
            <a:r>
              <a:rPr lang="en-US" sz="2000" dirty="0" smtClean="0"/>
              <a:t> </a:t>
            </a:r>
            <a:r>
              <a:rPr lang="en-US" sz="2000" dirty="0" err="1" smtClean="0"/>
              <a:t>Hà</a:t>
            </a:r>
            <a:r>
              <a:rPr lang="en-US" sz="2000" dirty="0" smtClean="0"/>
              <a:t> </a:t>
            </a:r>
            <a:r>
              <a:rPr lang="en-US" sz="2000" dirty="0" err="1" smtClean="0"/>
              <a:t>Nội</a:t>
            </a:r>
            <a:r>
              <a:rPr lang="en-US" sz="2000" dirty="0" smtClean="0"/>
              <a:t> </a:t>
            </a:r>
            <a:r>
              <a:rPr lang="en-US" sz="2000" dirty="0" err="1" smtClean="0"/>
              <a:t>hiện</a:t>
            </a:r>
            <a:r>
              <a:rPr lang="en-US" sz="2000" baseline="0" dirty="0" smtClean="0"/>
              <a:t> </a:t>
            </a:r>
            <a:r>
              <a:rPr lang="en-US" sz="2000" dirty="0" err="1" smtClean="0"/>
              <a:t>có</a:t>
            </a:r>
            <a:r>
              <a:rPr lang="en-US" sz="2000" dirty="0" smtClean="0"/>
              <a:t> </a:t>
            </a:r>
            <a:r>
              <a:rPr lang="en-US" sz="2000" dirty="0" err="1" smtClean="0"/>
              <a:t>trên</a:t>
            </a:r>
            <a:r>
              <a:rPr lang="en-US" sz="2000" dirty="0" smtClean="0"/>
              <a:t> 50 </a:t>
            </a:r>
            <a:r>
              <a:rPr lang="en-US" sz="2000" dirty="0" err="1" smtClean="0"/>
              <a:t>trường</a:t>
            </a:r>
            <a:r>
              <a:rPr lang="en-US" sz="2000" dirty="0" smtClean="0"/>
              <a:t> </a:t>
            </a:r>
            <a:r>
              <a:rPr lang="en-US" sz="2000" dirty="0" err="1" smtClean="0"/>
              <a:t>đại</a:t>
            </a:r>
            <a:r>
              <a:rPr lang="en-US" sz="2000" dirty="0" smtClean="0"/>
              <a:t> </a:t>
            </a:r>
            <a:r>
              <a:rPr lang="en-US" sz="2000" dirty="0" err="1" smtClean="0"/>
              <a:t>học</a:t>
            </a:r>
            <a:r>
              <a:rPr lang="en-US" sz="2000" dirty="0" smtClean="0"/>
              <a:t> </a:t>
            </a:r>
            <a:r>
              <a:rPr lang="en-US" sz="2000" dirty="0" err="1" smtClean="0"/>
              <a:t>cùng</a:t>
            </a:r>
            <a:r>
              <a:rPr lang="en-US" sz="2000" dirty="0" smtClean="0"/>
              <a:t> </a:t>
            </a:r>
            <a:r>
              <a:rPr lang="en-US" sz="2000" dirty="0" err="1" smtClean="0"/>
              <a:t>nhiều</a:t>
            </a:r>
            <a:r>
              <a:rPr lang="en-US" sz="2000" dirty="0" smtClean="0"/>
              <a:t> </a:t>
            </a:r>
            <a:r>
              <a:rPr lang="en-US" sz="2000" dirty="0" err="1" smtClean="0"/>
              <a:t>cao</a:t>
            </a:r>
            <a:r>
              <a:rPr lang="en-US" sz="2000" dirty="0" smtClean="0"/>
              <a:t> </a:t>
            </a:r>
            <a:r>
              <a:rPr lang="en-US" sz="2000" dirty="0" err="1" smtClean="0"/>
              <a:t>đẳng</a:t>
            </a:r>
            <a:r>
              <a:rPr lang="en-US" sz="2000" dirty="0" smtClean="0"/>
              <a:t>,</a:t>
            </a:r>
            <a:r>
              <a:rPr lang="en-US" sz="2000" baseline="0" dirty="0" smtClean="0"/>
              <a:t> </a:t>
            </a:r>
            <a:r>
              <a:rPr lang="en-US" sz="2000" baseline="0" dirty="0" err="1" smtClean="0"/>
              <a:t>thu</a:t>
            </a:r>
            <a:r>
              <a:rPr lang="en-US" sz="2000" baseline="0" dirty="0" smtClean="0"/>
              <a:t> </a:t>
            </a:r>
            <a:r>
              <a:rPr lang="en-US" sz="2000" baseline="0" dirty="0" err="1" smtClean="0"/>
              <a:t>hút</a:t>
            </a:r>
            <a:r>
              <a:rPr lang="en-US" sz="2000" baseline="0" dirty="0" smtClean="0"/>
              <a:t> </a:t>
            </a:r>
            <a:r>
              <a:rPr lang="en-US" sz="2000" baseline="0" dirty="0" err="1" smtClean="0"/>
              <a:t>gần</a:t>
            </a:r>
            <a:r>
              <a:rPr lang="en-US" sz="2000" dirty="0" smtClean="0"/>
              <a:t> 700.000 </a:t>
            </a:r>
            <a:r>
              <a:rPr lang="en-US" sz="2000" dirty="0" err="1" smtClean="0"/>
              <a:t>sinh</a:t>
            </a:r>
            <a:r>
              <a:rPr lang="en-US" sz="2000" dirty="0" smtClean="0"/>
              <a:t> </a:t>
            </a:r>
            <a:r>
              <a:rPr lang="en-US" sz="2000" dirty="0" err="1" smtClean="0"/>
              <a:t>viên</a:t>
            </a:r>
            <a:r>
              <a:rPr lang="en-US" sz="2000" dirty="0" smtClean="0"/>
              <a:t> </a:t>
            </a:r>
            <a:r>
              <a:rPr lang="en-US" sz="2000" dirty="0" err="1" smtClean="0"/>
              <a:t>mỗi</a:t>
            </a:r>
            <a:r>
              <a:rPr lang="en-US" sz="2000" baseline="0" dirty="0" smtClean="0"/>
              <a:t> </a:t>
            </a:r>
            <a:r>
              <a:rPr lang="en-US" sz="2000" baseline="0" dirty="0" err="1" smtClean="0"/>
              <a:t>năm</a:t>
            </a:r>
            <a:r>
              <a:rPr lang="en-US" sz="2000" baseline="0" dirty="0" smtClean="0"/>
              <a:t>. </a:t>
            </a:r>
            <a:r>
              <a:rPr lang="en-US" sz="2000" baseline="0" dirty="0" err="1" smtClean="0"/>
              <a:t>Khả</a:t>
            </a:r>
            <a:r>
              <a:rPr lang="en-US" sz="2000" baseline="0" dirty="0" smtClean="0"/>
              <a:t> </a:t>
            </a:r>
            <a:r>
              <a:rPr lang="en-US" sz="2000" baseline="0" dirty="0" err="1" smtClean="0"/>
              <a:t>năng</a:t>
            </a:r>
            <a:r>
              <a:rPr lang="en-US" sz="2000" baseline="0" dirty="0" smtClean="0"/>
              <a:t> </a:t>
            </a:r>
            <a:r>
              <a:rPr lang="en-US" sz="2000" baseline="0" dirty="0" err="1" smtClean="0"/>
              <a:t>đáp</a:t>
            </a:r>
            <a:r>
              <a:rPr lang="en-US" sz="2000" baseline="0" dirty="0" smtClean="0"/>
              <a:t> </a:t>
            </a:r>
            <a:r>
              <a:rPr lang="en-US" sz="2000" baseline="0" dirty="0" err="1" smtClean="0"/>
              <a:t>ứng</a:t>
            </a:r>
            <a:r>
              <a:rPr lang="en-US" sz="2000" baseline="0" dirty="0" smtClean="0"/>
              <a:t> </a:t>
            </a:r>
            <a:r>
              <a:rPr lang="en-US" sz="2000" baseline="0" dirty="0" err="1" smtClean="0"/>
              <a:t>nơi</a:t>
            </a:r>
            <a:r>
              <a:rPr lang="en-US" sz="2000" baseline="0" dirty="0" smtClean="0"/>
              <a:t> </a:t>
            </a:r>
            <a:r>
              <a:rPr lang="en-US" sz="2000" baseline="0" dirty="0" err="1" smtClean="0"/>
              <a:t>ở</a:t>
            </a:r>
            <a:r>
              <a:rPr lang="en-US" sz="2000" baseline="0" dirty="0" smtClean="0"/>
              <a:t> </a:t>
            </a:r>
            <a:r>
              <a:rPr lang="en-US" sz="2000" baseline="0" dirty="0" err="1" smtClean="0"/>
              <a:t>cho</a:t>
            </a:r>
            <a:r>
              <a:rPr lang="en-US" sz="2000" baseline="0" dirty="0" smtClean="0"/>
              <a:t> 100% </a:t>
            </a:r>
            <a:r>
              <a:rPr lang="en-US" sz="2000" baseline="0" dirty="0" err="1" smtClean="0"/>
              <a:t>sinh</a:t>
            </a:r>
            <a:r>
              <a:rPr lang="en-US" sz="2000" baseline="0" dirty="0" smtClean="0"/>
              <a:t> </a:t>
            </a:r>
            <a:r>
              <a:rPr lang="en-US" sz="2000" baseline="0" dirty="0" err="1" smtClean="0"/>
              <a:t>viên</a:t>
            </a:r>
            <a:r>
              <a:rPr lang="en-US" sz="2000" baseline="0" dirty="0" smtClean="0"/>
              <a:t> </a:t>
            </a:r>
            <a:r>
              <a:rPr lang="en-US" sz="2000" baseline="0" dirty="0" err="1" smtClean="0"/>
              <a:t>tại</a:t>
            </a:r>
            <a:r>
              <a:rPr lang="en-US" sz="2000" baseline="0" dirty="0" smtClean="0"/>
              <a:t> </a:t>
            </a:r>
            <a:r>
              <a:rPr lang="en-US" sz="2000" baseline="0" dirty="0" err="1" smtClean="0"/>
              <a:t>ký</a:t>
            </a:r>
            <a:r>
              <a:rPr lang="en-US" sz="2000" baseline="0" dirty="0" smtClean="0"/>
              <a:t> </a:t>
            </a:r>
            <a:r>
              <a:rPr lang="en-US" sz="2000" baseline="0" dirty="0" err="1" smtClean="0"/>
              <a:t>túc</a:t>
            </a:r>
            <a:r>
              <a:rPr lang="en-US" sz="2000" baseline="0" dirty="0" smtClean="0"/>
              <a:t> </a:t>
            </a:r>
            <a:r>
              <a:rPr lang="en-US" sz="2000" baseline="0" dirty="0" err="1" smtClean="0"/>
              <a:t>xá</a:t>
            </a:r>
            <a:r>
              <a:rPr lang="en-US" sz="2000" baseline="0" dirty="0" smtClean="0"/>
              <a:t> </a:t>
            </a:r>
            <a:r>
              <a:rPr lang="en-US" sz="2000" baseline="0" dirty="0" err="1" smtClean="0"/>
              <a:t>là</a:t>
            </a:r>
            <a:r>
              <a:rPr lang="en-US" sz="2000" baseline="0" dirty="0" smtClean="0"/>
              <a:t> </a:t>
            </a:r>
            <a:r>
              <a:rPr lang="en-US" sz="2000" baseline="0" dirty="0" err="1" smtClean="0"/>
              <a:t>bất</a:t>
            </a:r>
            <a:r>
              <a:rPr lang="en-US" sz="2000" baseline="0" dirty="0" smtClean="0"/>
              <a:t> </a:t>
            </a:r>
            <a:r>
              <a:rPr lang="en-US" sz="2000" baseline="0" dirty="0" err="1" smtClean="0"/>
              <a:t>khả</a:t>
            </a:r>
            <a:r>
              <a:rPr lang="en-US" sz="2000" baseline="0" dirty="0" smtClean="0"/>
              <a:t> </a:t>
            </a:r>
            <a:r>
              <a:rPr lang="en-US" sz="2000" baseline="0" dirty="0" err="1" smtClean="0"/>
              <a:t>thi</a:t>
            </a:r>
            <a:r>
              <a:rPr lang="en-US" sz="2000" baseline="0" dirty="0" smtClean="0"/>
              <a:t>. </a:t>
            </a:r>
          </a:p>
          <a:p>
            <a:pPr marL="0" marR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dirty="0" smtClean="0"/>
          </a:p>
          <a:p>
            <a:pPr marL="0" marR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smtClean="0"/>
              <a:t>Do </a:t>
            </a:r>
            <a:r>
              <a:rPr lang="en-US" sz="2000" dirty="0" err="1" smtClean="0"/>
              <a:t>đó</a:t>
            </a:r>
            <a:r>
              <a:rPr lang="en-US" sz="2000" baseline="0" dirty="0" smtClean="0"/>
              <a:t> </a:t>
            </a:r>
            <a:r>
              <a:rPr lang="en-US" sz="2000" baseline="0" dirty="0" err="1" smtClean="0"/>
              <a:t>những</a:t>
            </a:r>
            <a:r>
              <a:rPr lang="en-US" sz="2000" baseline="0" dirty="0" smtClean="0"/>
              <a:t> </a:t>
            </a:r>
            <a:r>
              <a:rPr lang="en-US" sz="2000" baseline="0" dirty="0" err="1" smtClean="0"/>
              <a:t>người</a:t>
            </a:r>
            <a:r>
              <a:rPr lang="en-US" sz="2000" baseline="0" dirty="0" smtClean="0"/>
              <a:t> </a:t>
            </a:r>
            <a:r>
              <a:rPr lang="en-US" sz="2000" baseline="0" dirty="0" err="1" smtClean="0"/>
              <a:t>nhập</a:t>
            </a:r>
            <a:r>
              <a:rPr lang="en-US" sz="2000" baseline="0" dirty="0" smtClean="0"/>
              <a:t> </a:t>
            </a:r>
            <a:r>
              <a:rPr lang="en-US" sz="2000" baseline="0" dirty="0" err="1" smtClean="0"/>
              <a:t>cư</a:t>
            </a:r>
            <a:r>
              <a:rPr lang="en-US" sz="2000" baseline="0" dirty="0" smtClean="0"/>
              <a:t> </a:t>
            </a:r>
            <a:r>
              <a:rPr lang="en-US" sz="2000" baseline="0" dirty="0" err="1" smtClean="0"/>
              <a:t>và</a:t>
            </a:r>
            <a:r>
              <a:rPr lang="en-US" sz="2000" baseline="0" dirty="0" smtClean="0"/>
              <a:t> </a:t>
            </a:r>
            <a:r>
              <a:rPr lang="en-US" sz="2000" baseline="0" dirty="0" err="1" smtClean="0"/>
              <a:t>sinh</a:t>
            </a:r>
            <a:r>
              <a:rPr lang="en-US" sz="2000" baseline="0" dirty="0" smtClean="0"/>
              <a:t> </a:t>
            </a:r>
            <a:r>
              <a:rPr lang="en-US" sz="2000" baseline="0" dirty="0" err="1" smtClean="0"/>
              <a:t>viên</a:t>
            </a:r>
            <a:r>
              <a:rPr lang="en-US" sz="2000" baseline="0" dirty="0" smtClean="0"/>
              <a:t> </a:t>
            </a:r>
            <a:r>
              <a:rPr lang="en-US" sz="2000" baseline="0" dirty="0" err="1" smtClean="0"/>
              <a:t>là</a:t>
            </a:r>
            <a:r>
              <a:rPr lang="en-US" sz="2000" baseline="0" dirty="0" smtClean="0"/>
              <a:t> </a:t>
            </a:r>
            <a:r>
              <a:rPr lang="en-US" sz="2000" baseline="0" dirty="0" err="1" smtClean="0"/>
              <a:t>hai</a:t>
            </a:r>
            <a:r>
              <a:rPr lang="en-US" sz="2000" baseline="0" dirty="0" smtClean="0"/>
              <a:t> </a:t>
            </a:r>
            <a:r>
              <a:rPr lang="en-US" sz="2000" baseline="0" dirty="0" err="1" smtClean="0"/>
              <a:t>đối</a:t>
            </a:r>
            <a:r>
              <a:rPr lang="en-US" sz="2000" baseline="0" dirty="0" smtClean="0"/>
              <a:t> </a:t>
            </a:r>
            <a:r>
              <a:rPr lang="en-US" sz="2000" baseline="0" dirty="0" err="1" smtClean="0"/>
              <a:t>tượng</a:t>
            </a:r>
            <a:r>
              <a:rPr lang="en-US" sz="2000" baseline="0" dirty="0" smtClean="0"/>
              <a:t> </a:t>
            </a:r>
            <a:r>
              <a:rPr lang="en-US" sz="2000" baseline="0" dirty="0" err="1" smtClean="0"/>
              <a:t>có</a:t>
            </a:r>
            <a:r>
              <a:rPr lang="en-US" sz="2000" baseline="0" dirty="0" smtClean="0"/>
              <a:t> </a:t>
            </a:r>
            <a:r>
              <a:rPr lang="en-US" sz="2000" baseline="0" dirty="0" err="1" smtClean="0"/>
              <a:t>nhu</a:t>
            </a:r>
            <a:r>
              <a:rPr lang="en-US" sz="2000" baseline="0" dirty="0" smtClean="0"/>
              <a:t> </a:t>
            </a:r>
            <a:r>
              <a:rPr lang="en-US" sz="2000" baseline="0" dirty="0" err="1" smtClean="0"/>
              <a:t>cầu</a:t>
            </a:r>
            <a:r>
              <a:rPr lang="en-US" sz="2000" baseline="0" dirty="0" smtClean="0"/>
              <a:t> </a:t>
            </a:r>
            <a:r>
              <a:rPr lang="en-US" sz="2000" baseline="0" dirty="0" err="1" smtClean="0"/>
              <a:t>đặc</a:t>
            </a:r>
            <a:r>
              <a:rPr lang="en-US" sz="2000" baseline="0" dirty="0" smtClean="0"/>
              <a:t> </a:t>
            </a:r>
            <a:r>
              <a:rPr lang="en-US" sz="2000" baseline="0" dirty="0" err="1" smtClean="0"/>
              <a:t>biệt</a:t>
            </a:r>
            <a:r>
              <a:rPr lang="en-US" sz="2000" baseline="0" dirty="0" smtClean="0"/>
              <a:t> </a:t>
            </a:r>
            <a:r>
              <a:rPr lang="en-US" sz="2000" baseline="0" dirty="0" err="1" smtClean="0"/>
              <a:t>cao</a:t>
            </a:r>
            <a:r>
              <a:rPr lang="en-US" sz="2000" baseline="0" dirty="0" smtClean="0"/>
              <a:t> </a:t>
            </a:r>
            <a:r>
              <a:rPr lang="en-US" sz="2000" baseline="0" dirty="0" err="1" smtClean="0"/>
              <a:t>về</a:t>
            </a:r>
            <a:r>
              <a:rPr lang="en-US" sz="2000" baseline="0" dirty="0" smtClean="0"/>
              <a:t> </a:t>
            </a:r>
            <a:r>
              <a:rPr lang="en-US" sz="2000" baseline="0" dirty="0" err="1" smtClean="0"/>
              <a:t>nhà</a:t>
            </a:r>
            <a:r>
              <a:rPr lang="en-US" sz="2000" baseline="0" dirty="0" smtClean="0"/>
              <a:t> </a:t>
            </a:r>
            <a:r>
              <a:rPr lang="en-US" sz="2000" baseline="0" dirty="0" err="1" smtClean="0"/>
              <a:t>cho</a:t>
            </a:r>
            <a:r>
              <a:rPr lang="en-US" sz="2000" baseline="0" dirty="0" smtClean="0"/>
              <a:t> </a:t>
            </a:r>
            <a:r>
              <a:rPr lang="en-US" sz="2000" baseline="0" dirty="0" err="1" smtClean="0"/>
              <a:t>thuê</a:t>
            </a:r>
            <a:r>
              <a:rPr lang="en-US" sz="2000" baseline="0" dirty="0" smtClean="0"/>
              <a:t>/</a:t>
            </a:r>
            <a:r>
              <a:rPr lang="en-US" sz="2000" baseline="0" dirty="0" err="1" smtClean="0"/>
              <a:t>phòng</a:t>
            </a:r>
            <a:r>
              <a:rPr lang="en-US" sz="2000" baseline="0" dirty="0" smtClean="0"/>
              <a:t> </a:t>
            </a:r>
            <a:r>
              <a:rPr lang="en-US" sz="2000" baseline="0" dirty="0" err="1" smtClean="0"/>
              <a:t>trọ</a:t>
            </a:r>
            <a:r>
              <a:rPr lang="en-US" sz="2000" baseline="0" dirty="0" smtClean="0"/>
              <a:t>.</a:t>
            </a:r>
            <a:endParaRPr lang="en-US" sz="2000" dirty="0" smtClean="0"/>
          </a:p>
          <a:p>
            <a:pPr marL="0" marR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dirty="0" smtClean="0"/>
          </a:p>
          <a:p>
            <a:pPr marL="0" marR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dirty="0" smtClean="0"/>
          </a:p>
          <a:p>
            <a:endParaRPr lang="en-US" sz="200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45B7DE-1198-4F2F-B574-CA8CAE341642}" type="slidenum">
              <a:rPr lang="en-US" smtClean="0"/>
              <a:t>6</a:t>
            </a:fld>
            <a:endParaRPr lang="en-US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 smtClean="0"/>
              <a:t>dsadadadsa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4001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aseline="0" dirty="0" err="1" smtClean="0">
                <a:sym typeface="Wingdings"/>
              </a:rPr>
              <a:t>Việc</a:t>
            </a:r>
            <a:r>
              <a:rPr lang="en-US" sz="2000" baseline="0" dirty="0" smtClean="0">
                <a:sym typeface="Wingdings"/>
              </a:rPr>
              <a:t> </a:t>
            </a:r>
            <a:r>
              <a:rPr lang="en-US" sz="2000" baseline="0" dirty="0" err="1" smtClean="0">
                <a:sym typeface="Wingdings"/>
              </a:rPr>
              <a:t>tìm</a:t>
            </a:r>
            <a:r>
              <a:rPr lang="en-US" sz="2000" baseline="0" dirty="0" smtClean="0">
                <a:sym typeface="Wingdings"/>
              </a:rPr>
              <a:t> </a:t>
            </a:r>
            <a:r>
              <a:rPr lang="en-US" sz="2000" baseline="0" dirty="0" err="1" smtClean="0">
                <a:sym typeface="Wingdings"/>
              </a:rPr>
              <a:t>kiếm</a:t>
            </a:r>
            <a:r>
              <a:rPr lang="en-US" sz="2000" baseline="0" dirty="0" smtClean="0">
                <a:sym typeface="Wingdings"/>
              </a:rPr>
              <a:t> </a:t>
            </a:r>
            <a:r>
              <a:rPr lang="en-US" sz="2000" baseline="0" dirty="0" err="1" smtClean="0">
                <a:sym typeface="Wingdings"/>
              </a:rPr>
              <a:t>một</a:t>
            </a:r>
            <a:r>
              <a:rPr lang="en-US" sz="2000" baseline="0" dirty="0" smtClean="0">
                <a:sym typeface="Wingdings"/>
              </a:rPr>
              <a:t> </a:t>
            </a:r>
            <a:r>
              <a:rPr lang="en-US" sz="2000" baseline="0" dirty="0" err="1" smtClean="0">
                <a:sym typeface="Wingdings"/>
              </a:rPr>
              <a:t>nơi</a:t>
            </a:r>
            <a:r>
              <a:rPr lang="en-US" sz="2000" baseline="0" dirty="0" smtClean="0">
                <a:sym typeface="Wingdings"/>
              </a:rPr>
              <a:t> </a:t>
            </a:r>
            <a:r>
              <a:rPr lang="en-US" sz="2000" baseline="0" dirty="0" err="1" smtClean="0">
                <a:sym typeface="Wingdings"/>
              </a:rPr>
              <a:t>ở</a:t>
            </a:r>
            <a:r>
              <a:rPr lang="en-US" sz="2000" baseline="0" dirty="0" smtClean="0">
                <a:sym typeface="Wingdings"/>
              </a:rPr>
              <a:t> </a:t>
            </a:r>
            <a:r>
              <a:rPr lang="en-US" sz="2000" baseline="0" dirty="0" err="1" smtClean="0">
                <a:sym typeface="Wingdings"/>
              </a:rPr>
              <a:t>phù</a:t>
            </a:r>
            <a:r>
              <a:rPr lang="en-US" sz="2000" baseline="0" dirty="0" smtClean="0">
                <a:sym typeface="Wingdings"/>
              </a:rPr>
              <a:t> </a:t>
            </a:r>
            <a:r>
              <a:rPr lang="en-US" sz="2000" baseline="0" dirty="0" err="1" smtClean="0">
                <a:sym typeface="Wingdings"/>
              </a:rPr>
              <a:t>hợp</a:t>
            </a:r>
            <a:r>
              <a:rPr lang="en-US" sz="2000" baseline="0" dirty="0" smtClean="0">
                <a:sym typeface="Wingdings"/>
              </a:rPr>
              <a:t> </a:t>
            </a:r>
            <a:r>
              <a:rPr lang="en-US" sz="2000" baseline="0" dirty="0" err="1" smtClean="0">
                <a:sym typeface="Wingdings"/>
              </a:rPr>
              <a:t>với</a:t>
            </a:r>
            <a:r>
              <a:rPr lang="en-US" sz="2000" baseline="0" dirty="0" smtClean="0">
                <a:sym typeface="Wingdings"/>
              </a:rPr>
              <a:t> </a:t>
            </a:r>
            <a:r>
              <a:rPr lang="en-US" sz="2000" baseline="0" dirty="0" err="1" smtClean="0">
                <a:sym typeface="Wingdings"/>
              </a:rPr>
              <a:t>khả</a:t>
            </a:r>
            <a:r>
              <a:rPr lang="en-US" sz="2000" baseline="0" dirty="0" smtClean="0">
                <a:sym typeface="Wingdings"/>
              </a:rPr>
              <a:t> </a:t>
            </a:r>
            <a:r>
              <a:rPr lang="en-US" sz="2000" baseline="0" dirty="0" err="1" smtClean="0">
                <a:sym typeface="Wingdings"/>
              </a:rPr>
              <a:t>năng</a:t>
            </a:r>
            <a:r>
              <a:rPr lang="en-US" sz="2000" baseline="0" dirty="0" smtClean="0">
                <a:sym typeface="Wingdings"/>
              </a:rPr>
              <a:t> </a:t>
            </a:r>
            <a:r>
              <a:rPr lang="en-US" sz="2000" baseline="0" dirty="0" err="1" smtClean="0">
                <a:sym typeface="Wingdings"/>
              </a:rPr>
              <a:t>tài</a:t>
            </a:r>
            <a:r>
              <a:rPr lang="en-US" sz="2000" baseline="0" dirty="0" smtClean="0">
                <a:sym typeface="Wingdings"/>
              </a:rPr>
              <a:t> </a:t>
            </a:r>
            <a:r>
              <a:rPr lang="en-US" sz="2000" baseline="0" dirty="0" err="1" smtClean="0">
                <a:sym typeface="Wingdings"/>
              </a:rPr>
              <a:t>chính</a:t>
            </a:r>
            <a:r>
              <a:rPr lang="en-US" sz="2000" baseline="0" dirty="0" smtClean="0">
                <a:sym typeface="Wingdings"/>
              </a:rPr>
              <a:t> hay </a:t>
            </a:r>
            <a:r>
              <a:rPr lang="en-US" sz="2000" baseline="0" dirty="0" err="1" smtClean="0">
                <a:sym typeface="Wingdings"/>
              </a:rPr>
              <a:t>sở</a:t>
            </a:r>
            <a:r>
              <a:rPr lang="en-US" sz="2000" baseline="0" dirty="0" smtClean="0">
                <a:sym typeface="Wingdings"/>
              </a:rPr>
              <a:t> </a:t>
            </a:r>
            <a:r>
              <a:rPr lang="en-US" sz="2000" baseline="0" dirty="0" err="1" smtClean="0">
                <a:sym typeface="Wingdings"/>
              </a:rPr>
              <a:t>thích</a:t>
            </a:r>
            <a:r>
              <a:rPr lang="en-US" sz="2000" baseline="0" dirty="0" smtClean="0">
                <a:sym typeface="Wingdings"/>
              </a:rPr>
              <a:t>, </a:t>
            </a:r>
            <a:r>
              <a:rPr lang="en-US" sz="2000" baseline="0" dirty="0" err="1" smtClean="0">
                <a:sym typeface="Wingdings"/>
              </a:rPr>
              <a:t>tiện</a:t>
            </a:r>
            <a:r>
              <a:rPr lang="en-US" sz="2000" baseline="0" dirty="0" smtClean="0">
                <a:sym typeface="Wingdings"/>
              </a:rPr>
              <a:t> </a:t>
            </a:r>
            <a:r>
              <a:rPr lang="en-US" sz="2000" baseline="0" dirty="0" err="1" smtClean="0">
                <a:sym typeface="Wingdings"/>
              </a:rPr>
              <a:t>nghi</a:t>
            </a:r>
            <a:r>
              <a:rPr lang="en-US" sz="2000" baseline="0" dirty="0" smtClean="0">
                <a:sym typeface="Wingdings"/>
              </a:rPr>
              <a:t> </a:t>
            </a:r>
            <a:r>
              <a:rPr lang="en-US" sz="2000" baseline="0" dirty="0" err="1" smtClean="0">
                <a:sym typeface="Wingdings"/>
              </a:rPr>
              <a:t>không</a:t>
            </a:r>
            <a:r>
              <a:rPr lang="en-US" sz="2000" baseline="0" dirty="0" smtClean="0">
                <a:sym typeface="Wingdings"/>
              </a:rPr>
              <a:t> </a:t>
            </a:r>
            <a:r>
              <a:rPr lang="en-US" sz="2000" baseline="0" dirty="0" err="1" smtClean="0">
                <a:sym typeface="Wingdings"/>
              </a:rPr>
              <a:t>còn</a:t>
            </a:r>
            <a:r>
              <a:rPr lang="en-US" sz="2000" baseline="0" dirty="0" smtClean="0">
                <a:sym typeface="Wingdings"/>
              </a:rPr>
              <a:t> </a:t>
            </a:r>
            <a:r>
              <a:rPr lang="en-US" sz="2000" baseline="0" dirty="0" err="1" smtClean="0">
                <a:sym typeface="Wingdings"/>
              </a:rPr>
              <a:t>là</a:t>
            </a:r>
            <a:r>
              <a:rPr lang="en-US" sz="2000" baseline="0" dirty="0" smtClean="0">
                <a:sym typeface="Wingdings"/>
              </a:rPr>
              <a:t> </a:t>
            </a:r>
            <a:r>
              <a:rPr lang="en-US" sz="2000" baseline="0" dirty="0" err="1" smtClean="0">
                <a:sym typeface="Wingdings"/>
              </a:rPr>
              <a:t>một</a:t>
            </a:r>
            <a:r>
              <a:rPr lang="en-US" sz="2000" baseline="0" dirty="0" smtClean="0">
                <a:sym typeface="Wingdings"/>
              </a:rPr>
              <a:t> </a:t>
            </a:r>
            <a:r>
              <a:rPr lang="en-US" sz="2000" baseline="0" dirty="0" err="1" smtClean="0">
                <a:sym typeface="Wingdings"/>
              </a:rPr>
              <a:t>vấn</a:t>
            </a:r>
            <a:r>
              <a:rPr lang="en-US" sz="2000" baseline="0" dirty="0" smtClean="0">
                <a:sym typeface="Wingdings"/>
              </a:rPr>
              <a:t> </a:t>
            </a:r>
            <a:r>
              <a:rPr lang="en-US" sz="2000" baseline="0" dirty="0" err="1" smtClean="0">
                <a:sym typeface="Wingdings"/>
              </a:rPr>
              <a:t>đề</a:t>
            </a:r>
            <a:r>
              <a:rPr lang="en-US" sz="2000" baseline="0" dirty="0" smtClean="0">
                <a:sym typeface="Wingdings"/>
              </a:rPr>
              <a:t> </a:t>
            </a:r>
            <a:r>
              <a:rPr lang="en-US" sz="2000" baseline="0" dirty="0" err="1" smtClean="0">
                <a:sym typeface="Wingdings"/>
              </a:rPr>
              <a:t>quá</a:t>
            </a:r>
            <a:r>
              <a:rPr lang="en-US" sz="2000" baseline="0" dirty="0" smtClean="0">
                <a:sym typeface="Wingdings"/>
              </a:rPr>
              <a:t> </a:t>
            </a:r>
            <a:r>
              <a:rPr lang="en-US" sz="2000" baseline="0" dirty="0" err="1" smtClean="0">
                <a:sym typeface="Wingdings"/>
              </a:rPr>
              <a:t>mới</a:t>
            </a:r>
            <a:r>
              <a:rPr lang="en-US" sz="2000" baseline="0" dirty="0" smtClean="0">
                <a:sym typeface="Wingdings"/>
              </a:rPr>
              <a:t> </a:t>
            </a:r>
            <a:r>
              <a:rPr lang="en-US" sz="2000" baseline="0" dirty="0" err="1" smtClean="0">
                <a:sym typeface="Wingdings"/>
              </a:rPr>
              <a:t>mẻ</a:t>
            </a:r>
            <a:r>
              <a:rPr lang="en-US" sz="2000" baseline="0" dirty="0" smtClean="0">
                <a:sym typeface="Wingdings"/>
              </a:rPr>
              <a:t> </a:t>
            </a:r>
            <a:r>
              <a:rPr lang="en-US" sz="2000" baseline="0" dirty="0" err="1" smtClean="0">
                <a:sym typeface="Wingdings"/>
              </a:rPr>
              <a:t>nhưng</a:t>
            </a:r>
            <a:r>
              <a:rPr lang="en-US" sz="2000" baseline="0" dirty="0" smtClean="0">
                <a:sym typeface="Wingdings"/>
              </a:rPr>
              <a:t> </a:t>
            </a:r>
            <a:r>
              <a:rPr lang="en-US" sz="2000" baseline="0" dirty="0" err="1" smtClean="0">
                <a:sym typeface="Wingdings"/>
              </a:rPr>
              <a:t>luôn</a:t>
            </a:r>
            <a:r>
              <a:rPr lang="en-US" sz="2000" baseline="0" dirty="0" smtClean="0">
                <a:sym typeface="Wingdings"/>
              </a:rPr>
              <a:t> </a:t>
            </a:r>
            <a:r>
              <a:rPr lang="en-US" sz="2000" baseline="0" dirty="0" err="1" smtClean="0">
                <a:sym typeface="Wingdings"/>
              </a:rPr>
              <a:t>bức</a:t>
            </a:r>
            <a:r>
              <a:rPr lang="en-US" sz="2000" baseline="0" dirty="0" smtClean="0">
                <a:sym typeface="Wingdings"/>
              </a:rPr>
              <a:t> </a:t>
            </a:r>
            <a:r>
              <a:rPr lang="en-US" sz="2000" baseline="0" dirty="0" err="1" smtClean="0">
                <a:sym typeface="Wingdings"/>
              </a:rPr>
              <a:t>bách</a:t>
            </a:r>
            <a:r>
              <a:rPr lang="en-US" sz="2000" baseline="0" dirty="0" smtClean="0">
                <a:sym typeface="Wingdings"/>
              </a:rPr>
              <a:t> </a:t>
            </a:r>
            <a:r>
              <a:rPr lang="en-US" sz="2000" baseline="0" dirty="0" err="1" smtClean="0">
                <a:sym typeface="Wingdings"/>
              </a:rPr>
              <a:t>và</a:t>
            </a:r>
            <a:r>
              <a:rPr lang="en-US" sz="2000" baseline="0" dirty="0" smtClean="0">
                <a:sym typeface="Wingdings"/>
              </a:rPr>
              <a:t> </a:t>
            </a:r>
            <a:r>
              <a:rPr lang="en-US" sz="2000" baseline="0" dirty="0" err="1" smtClean="0">
                <a:sym typeface="Wingdings"/>
              </a:rPr>
              <a:t>cần</a:t>
            </a:r>
            <a:r>
              <a:rPr lang="en-US" sz="2000" baseline="0" dirty="0" smtClean="0">
                <a:sym typeface="Wingdings"/>
              </a:rPr>
              <a:t> </a:t>
            </a:r>
            <a:r>
              <a:rPr lang="en-US" sz="2000" baseline="0" dirty="0" err="1" smtClean="0">
                <a:sym typeface="Wingdings"/>
              </a:rPr>
              <a:t>được</a:t>
            </a:r>
            <a:r>
              <a:rPr lang="en-US" sz="2000" baseline="0" dirty="0" smtClean="0">
                <a:sym typeface="Wingdings"/>
              </a:rPr>
              <a:t> </a:t>
            </a:r>
            <a:r>
              <a:rPr lang="en-US" sz="2000" baseline="0" dirty="0" err="1" smtClean="0">
                <a:sym typeface="Wingdings"/>
              </a:rPr>
              <a:t>giải</a:t>
            </a:r>
            <a:r>
              <a:rPr lang="en-US" sz="2000" baseline="0" dirty="0" smtClean="0">
                <a:sym typeface="Wingdings"/>
              </a:rPr>
              <a:t> </a:t>
            </a:r>
            <a:r>
              <a:rPr lang="en-US" sz="2000" baseline="0" dirty="0" err="1" smtClean="0">
                <a:sym typeface="Wingdings"/>
              </a:rPr>
              <a:t>quyết</a:t>
            </a:r>
            <a:r>
              <a:rPr lang="en-US" sz="2000" baseline="0" dirty="0" smtClean="0">
                <a:sym typeface="Wingdings"/>
              </a:rPr>
              <a:t>. </a:t>
            </a:r>
          </a:p>
          <a:p>
            <a:pPr marL="0" marR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baseline="0" dirty="0" smtClean="0">
              <a:sym typeface="Wingdings"/>
            </a:endParaRPr>
          </a:p>
          <a:p>
            <a:r>
              <a:rPr lang="en-US" sz="2000" dirty="0" err="1" smtClean="0"/>
              <a:t>Vậy</a:t>
            </a:r>
            <a:r>
              <a:rPr lang="en-US" sz="2000" baseline="0" dirty="0" smtClean="0"/>
              <a:t> </a:t>
            </a:r>
            <a:r>
              <a:rPr lang="en-US" sz="2000" baseline="0" dirty="0" err="1" smtClean="0"/>
              <a:t>có</a:t>
            </a:r>
            <a:r>
              <a:rPr lang="en-US" sz="2000" baseline="0" dirty="0" smtClean="0"/>
              <a:t> </a:t>
            </a:r>
            <a:r>
              <a:rPr lang="en-US" sz="2000" baseline="0" dirty="0" err="1" smtClean="0"/>
              <a:t>giải</a:t>
            </a:r>
            <a:r>
              <a:rPr lang="en-US" sz="2000" baseline="0" dirty="0" smtClean="0"/>
              <a:t> </a:t>
            </a:r>
            <a:r>
              <a:rPr lang="en-US" sz="2000" baseline="0" dirty="0" err="1" smtClean="0"/>
              <a:t>pháp</a:t>
            </a:r>
            <a:r>
              <a:rPr lang="en-US" sz="2000" baseline="0" dirty="0" smtClean="0"/>
              <a:t> </a:t>
            </a:r>
            <a:r>
              <a:rPr lang="en-US" sz="2000" baseline="0" dirty="0" err="1" smtClean="0"/>
              <a:t>nào</a:t>
            </a:r>
            <a:r>
              <a:rPr lang="en-US" sz="2000" baseline="0" dirty="0" smtClean="0"/>
              <a:t> </a:t>
            </a:r>
            <a:r>
              <a:rPr lang="en-US" sz="2000" baseline="0" dirty="0" err="1" smtClean="0"/>
              <a:t>cho</a:t>
            </a:r>
            <a:r>
              <a:rPr lang="en-US" sz="2000" baseline="0" dirty="0" smtClean="0"/>
              <a:t> </a:t>
            </a:r>
            <a:r>
              <a:rPr lang="en-US" sz="2000" baseline="0" dirty="0" err="1" smtClean="0"/>
              <a:t>vấn</a:t>
            </a:r>
            <a:r>
              <a:rPr lang="en-US" sz="2000" baseline="0" dirty="0" smtClean="0"/>
              <a:t> </a:t>
            </a:r>
            <a:r>
              <a:rPr lang="en-US" sz="2000" baseline="0" dirty="0" err="1" smtClean="0"/>
              <a:t>đề</a:t>
            </a:r>
            <a:r>
              <a:rPr lang="en-US" sz="2000" baseline="0" dirty="0" smtClean="0"/>
              <a:t> </a:t>
            </a:r>
            <a:r>
              <a:rPr lang="en-US" sz="2000" baseline="0" dirty="0" err="1" smtClean="0"/>
              <a:t>này</a:t>
            </a:r>
            <a:r>
              <a:rPr lang="en-US" sz="2000" baseline="0" dirty="0" smtClean="0"/>
              <a:t>? </a:t>
            </a:r>
          </a:p>
          <a:p>
            <a:endParaRPr lang="en-US" sz="200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45B7DE-1198-4F2F-B574-CA8CAE341642}" type="slidenum">
              <a:rPr lang="en-US" smtClean="0"/>
              <a:t>7</a:t>
            </a:fld>
            <a:endParaRPr lang="en-US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 smtClean="0"/>
              <a:t>dsadadadsa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4001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Wingdings" charset="0"/>
              <a:buChar char="à"/>
            </a:pPr>
            <a:r>
              <a: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Wingdings"/>
              </a:rPr>
              <a:t>Internet</a:t>
            </a:r>
            <a:r>
              <a:rPr lang="en-US" sz="16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Wingdings"/>
              </a:rPr>
              <a:t> </a:t>
            </a:r>
            <a:r>
              <a:rPr lang="en-US" sz="16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Wingdings"/>
              </a:rPr>
              <a:t>chính</a:t>
            </a:r>
            <a:r>
              <a:rPr lang="en-US" sz="16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Wingdings"/>
              </a:rPr>
              <a:t> </a:t>
            </a:r>
            <a:r>
              <a:rPr lang="en-US" sz="16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Wingdings"/>
              </a:rPr>
              <a:t>là</a:t>
            </a:r>
            <a:r>
              <a:rPr lang="en-US" sz="16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Wingdings"/>
              </a:rPr>
              <a:t> </a:t>
            </a:r>
            <a:r>
              <a:rPr lang="en-US" sz="16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Wingdings"/>
              </a:rPr>
              <a:t>nguồn</a:t>
            </a:r>
            <a:r>
              <a:rPr lang="en-US" sz="16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Wingdings"/>
              </a:rPr>
              <a:t> </a:t>
            </a:r>
            <a:r>
              <a:rPr lang="en-US" sz="16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Wingdings"/>
              </a:rPr>
              <a:t>cơ</a:t>
            </a:r>
            <a:r>
              <a:rPr lang="en-US" sz="16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Wingdings"/>
              </a:rPr>
              <a:t> </a:t>
            </a:r>
            <a:r>
              <a:rPr lang="en-US" sz="16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Wingdings"/>
              </a:rPr>
              <a:t>sở</a:t>
            </a:r>
            <a:r>
              <a:rPr lang="en-US" sz="16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Wingdings"/>
              </a:rPr>
              <a:t> </a:t>
            </a:r>
            <a:r>
              <a:rPr lang="en-US" sz="16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Wingdings"/>
              </a:rPr>
              <a:t>cung</a:t>
            </a:r>
            <a:r>
              <a:rPr lang="en-US" sz="16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Wingdings"/>
              </a:rPr>
              <a:t> </a:t>
            </a:r>
            <a:r>
              <a:rPr lang="en-US" sz="16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Wingdings"/>
              </a:rPr>
              <a:t>cấp</a:t>
            </a:r>
            <a:r>
              <a:rPr lang="en-US" sz="16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Wingdings"/>
              </a:rPr>
              <a:t> </a:t>
            </a:r>
            <a:r>
              <a:rPr lang="en-US" sz="16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Wingdings"/>
              </a:rPr>
              <a:t>và</a:t>
            </a:r>
            <a:r>
              <a:rPr lang="en-US" sz="16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Wingdings"/>
              </a:rPr>
              <a:t> chia </a:t>
            </a:r>
            <a:r>
              <a:rPr lang="en-US" sz="16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Wingdings"/>
              </a:rPr>
              <a:t>sẻ</a:t>
            </a:r>
            <a:r>
              <a:rPr lang="en-US" sz="16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Wingdings"/>
              </a:rPr>
              <a:t> </a:t>
            </a:r>
            <a:r>
              <a:rPr lang="en-US" sz="16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Wingdings"/>
              </a:rPr>
              <a:t>thông</a:t>
            </a:r>
            <a:r>
              <a:rPr lang="en-US" sz="16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Wingdings"/>
              </a:rPr>
              <a:t> tin </a:t>
            </a:r>
            <a:r>
              <a:rPr lang="en-US" sz="16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Wingdings"/>
              </a:rPr>
              <a:t>nhanh</a:t>
            </a:r>
            <a:r>
              <a:rPr lang="en-US" sz="16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Wingdings"/>
              </a:rPr>
              <a:t> </a:t>
            </a:r>
            <a:r>
              <a:rPr lang="en-US" sz="16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Wingdings"/>
              </a:rPr>
              <a:t>chóng</a:t>
            </a:r>
            <a:r>
              <a:rPr lang="en-US" sz="16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Wingdings"/>
              </a:rPr>
              <a:t>, </a:t>
            </a:r>
            <a:r>
              <a:rPr lang="en-US" sz="16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Wingdings"/>
              </a:rPr>
              <a:t>phong</a:t>
            </a:r>
            <a:r>
              <a:rPr lang="en-US" sz="16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Wingdings"/>
              </a:rPr>
              <a:t> </a:t>
            </a:r>
            <a:r>
              <a:rPr lang="en-US" sz="16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Wingdings"/>
              </a:rPr>
              <a:t>phú</a:t>
            </a:r>
            <a:r>
              <a:rPr lang="en-US" sz="16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Wingdings"/>
              </a:rPr>
              <a:t> </a:t>
            </a:r>
            <a:r>
              <a:rPr lang="en-US" sz="16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Wingdings"/>
              </a:rPr>
              <a:t>và</a:t>
            </a:r>
            <a:r>
              <a:rPr lang="en-US" sz="16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Wingdings"/>
              </a:rPr>
              <a:t> </a:t>
            </a:r>
            <a:r>
              <a:rPr lang="en-US" sz="16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Wingdings"/>
              </a:rPr>
              <a:t>hiệu</a:t>
            </a:r>
            <a:r>
              <a:rPr lang="en-US" sz="16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Wingdings"/>
              </a:rPr>
              <a:t> </a:t>
            </a:r>
            <a:r>
              <a:rPr lang="en-US" sz="16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Wingdings"/>
              </a:rPr>
              <a:t>quả</a:t>
            </a:r>
            <a:r>
              <a:rPr lang="en-US" sz="16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Wingdings"/>
              </a:rPr>
              <a:t> </a:t>
            </a:r>
            <a:r>
              <a:rPr lang="en-US" sz="16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Wingdings"/>
              </a:rPr>
              <a:t>nhất</a:t>
            </a:r>
            <a:r>
              <a:rPr lang="en-US" sz="16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Wingdings"/>
              </a:rPr>
              <a:t>.</a:t>
            </a:r>
          </a:p>
          <a:p>
            <a:pPr marL="285750" indent="-285750">
              <a:buFont typeface="Wingdings" charset="0"/>
              <a:buChar char="à"/>
            </a:pPr>
            <a:r>
              <a:rPr lang="en-US" sz="16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Wingdings"/>
              </a:rPr>
              <a:t>Ý</a:t>
            </a:r>
            <a:r>
              <a:rPr lang="en-US" sz="16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Wingdings"/>
              </a:rPr>
              <a:t> </a:t>
            </a:r>
            <a:r>
              <a:rPr lang="en-US" sz="16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Wingdings"/>
              </a:rPr>
              <a:t>tưởng</a:t>
            </a:r>
            <a:r>
              <a:rPr lang="en-US" sz="16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Wingdings"/>
              </a:rPr>
              <a:t> </a:t>
            </a:r>
            <a:r>
              <a:rPr lang="en-US" sz="16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Wingdings"/>
              </a:rPr>
              <a:t>xây</a:t>
            </a:r>
            <a:r>
              <a:rPr lang="en-US" sz="16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Wingdings"/>
              </a:rPr>
              <a:t> </a:t>
            </a:r>
            <a:r>
              <a:rPr lang="en-US" sz="16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Wingdings"/>
              </a:rPr>
              <a:t>dựng</a:t>
            </a:r>
            <a:r>
              <a:rPr lang="en-US" sz="16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Wingdings"/>
              </a:rPr>
              <a:t> 1 website </a:t>
            </a:r>
            <a:r>
              <a:rPr lang="en-US" sz="16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Wingdings"/>
              </a:rPr>
              <a:t>hỗ</a:t>
            </a:r>
            <a:r>
              <a:rPr lang="en-US" sz="16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Wingdings"/>
              </a:rPr>
              <a:t> </a:t>
            </a:r>
            <a:r>
              <a:rPr lang="en-US" sz="16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Wingdings"/>
              </a:rPr>
              <a:t>trợ</a:t>
            </a:r>
            <a:r>
              <a:rPr lang="en-US" sz="16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Wingdings"/>
              </a:rPr>
              <a:t> </a:t>
            </a:r>
            <a:r>
              <a:rPr lang="en-US" sz="16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Wingdings"/>
              </a:rPr>
              <a:t>tìm</a:t>
            </a:r>
            <a:r>
              <a:rPr lang="en-US" sz="16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Wingdings"/>
              </a:rPr>
              <a:t> </a:t>
            </a:r>
            <a:r>
              <a:rPr lang="en-US" sz="16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Wingdings"/>
              </a:rPr>
              <a:t>kiếm</a:t>
            </a:r>
            <a:r>
              <a:rPr lang="en-US" sz="16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Wingdings"/>
              </a:rPr>
              <a:t> </a:t>
            </a:r>
            <a:r>
              <a:rPr lang="en-US" sz="16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Wingdings"/>
              </a:rPr>
              <a:t>nhà</a:t>
            </a:r>
            <a:r>
              <a:rPr lang="en-US" sz="16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Wingdings"/>
              </a:rPr>
              <a:t> </a:t>
            </a:r>
            <a:r>
              <a:rPr lang="en-US" sz="16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Wingdings"/>
              </a:rPr>
              <a:t>đất</a:t>
            </a:r>
            <a:r>
              <a:rPr lang="en-US" sz="16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Wingdings"/>
              </a:rPr>
              <a:t> </a:t>
            </a:r>
            <a:r>
              <a:rPr lang="en-US" sz="16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Wingdings"/>
              </a:rPr>
              <a:t>và</a:t>
            </a:r>
            <a:r>
              <a:rPr lang="en-US" sz="16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Wingdings"/>
              </a:rPr>
              <a:t> </a:t>
            </a:r>
            <a:r>
              <a:rPr lang="en-US" sz="16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Wingdings"/>
              </a:rPr>
              <a:t>phòng</a:t>
            </a:r>
            <a:r>
              <a:rPr lang="en-US" sz="16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Wingdings"/>
              </a:rPr>
              <a:t> </a:t>
            </a:r>
            <a:r>
              <a:rPr lang="en-US" sz="16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Wingdings"/>
              </a:rPr>
              <a:t>trọ</a:t>
            </a:r>
            <a:r>
              <a:rPr lang="en-US" sz="16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Wingdings"/>
              </a:rPr>
              <a:t> </a:t>
            </a:r>
            <a:r>
              <a:rPr lang="en-US" sz="16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Wingdings"/>
              </a:rPr>
              <a:t>ra</a:t>
            </a:r>
            <a:r>
              <a:rPr lang="en-US" sz="16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Wingdings"/>
              </a:rPr>
              <a:t> </a:t>
            </a:r>
            <a:r>
              <a:rPr lang="en-US" sz="16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Wingdings"/>
              </a:rPr>
              <a:t>đời</a:t>
            </a:r>
            <a:r>
              <a:rPr lang="en-US" sz="16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Wingdings"/>
              </a:rPr>
              <a:t>.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45B7DE-1198-4F2F-B574-CA8CAE341642}" type="slidenum">
              <a:rPr lang="en-US" smtClean="0"/>
              <a:t>8</a:t>
            </a:fld>
            <a:endParaRPr lang="en-US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 smtClean="0"/>
              <a:t>dsadadadsa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4001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45B7DE-1198-4F2F-B574-CA8CAE341642}" type="slidenum">
              <a:rPr lang="en-US" smtClean="0"/>
              <a:t>9</a:t>
            </a:fld>
            <a:endParaRPr lang="en-US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 smtClean="0"/>
              <a:t>dsadadadsa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4001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45B7DE-1198-4F2F-B574-CA8CAE341642}" type="slidenum">
              <a:rPr lang="en-US" smtClean="0"/>
              <a:t>10</a:t>
            </a:fld>
            <a:endParaRPr lang="en-US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 smtClean="0"/>
              <a:t>dsadadadsa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4001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45B7DE-1198-4F2F-B574-CA8CAE341642}" type="slidenum">
              <a:rPr lang="en-US" smtClean="0"/>
              <a:t>11</a:t>
            </a:fld>
            <a:endParaRPr lang="en-US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 smtClean="0"/>
              <a:t>dsadadadsa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4001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squares"/>
          <p:cNvGrpSpPr/>
          <p:nvPr/>
        </p:nvGrpSpPr>
        <p:grpSpPr>
          <a:xfrm>
            <a:off x="0" y="1135744"/>
            <a:ext cx="1217066" cy="799981"/>
            <a:chOff x="0" y="452558"/>
            <a:chExt cx="914400" cy="524182"/>
          </a:xfrm>
        </p:grpSpPr>
        <p:sp>
          <p:nvSpPr>
            <p:cNvPr id="8" name="Rounded Rectangle 7"/>
            <p:cNvSpPr/>
            <p:nvPr/>
          </p:nvSpPr>
          <p:spPr>
            <a:xfrm>
              <a:off x="591671" y="452558"/>
              <a:ext cx="322729" cy="524180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215154" y="452558"/>
              <a:ext cx="322729" cy="524180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ound Same Side Corner Rectangle 9"/>
            <p:cNvSpPr/>
            <p:nvPr/>
          </p:nvSpPr>
          <p:spPr>
            <a:xfrm rot="5400000">
              <a:off x="-181408" y="633966"/>
              <a:ext cx="524182" cy="161366"/>
            </a:xfrm>
            <a:prstGeom prst="round2SameRect">
              <a:avLst>
                <a:gd name="adj1" fmla="val 29167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1" y="362396"/>
            <a:ext cx="6858000" cy="167640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60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1" y="2089595"/>
            <a:ext cx="6858000" cy="886344"/>
          </a:xfr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03BC9-FB29-004B-BC4D-89213D013D3F}" type="datetime1">
              <a:rPr lang="en-US" smtClean="0"/>
              <a:t>4/21/13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87510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F123D-C883-E84F-A9DE-8B6FC3EBD7E3}" type="datetime1">
              <a:rPr lang="en-US" smtClean="0"/>
              <a:t>4/21/13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40825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squares"/>
          <p:cNvGrpSpPr/>
          <p:nvPr/>
        </p:nvGrpSpPr>
        <p:grpSpPr>
          <a:xfrm rot="5400000">
            <a:off x="7056319" y="299319"/>
            <a:ext cx="1063300" cy="393137"/>
            <a:chOff x="0" y="452558"/>
            <a:chExt cx="914400" cy="524182"/>
          </a:xfrm>
        </p:grpSpPr>
        <p:sp>
          <p:nvSpPr>
            <p:cNvPr id="8" name="Rounded Rectangle 7"/>
            <p:cNvSpPr/>
            <p:nvPr/>
          </p:nvSpPr>
          <p:spPr>
            <a:xfrm>
              <a:off x="591671" y="452558"/>
              <a:ext cx="322729" cy="524180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215154" y="452558"/>
              <a:ext cx="322729" cy="524180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ound Same Side Corner Rectangle 9"/>
            <p:cNvSpPr/>
            <p:nvPr/>
          </p:nvSpPr>
          <p:spPr>
            <a:xfrm rot="5400000">
              <a:off x="-181408" y="633966"/>
              <a:ext cx="524182" cy="161366"/>
            </a:xfrm>
            <a:prstGeom prst="round2SameRect">
              <a:avLst>
                <a:gd name="adj1" fmla="val 29167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grpSp>
        <p:nvGrpSpPr>
          <p:cNvPr id="15" name="bottom graphic"/>
          <p:cNvGrpSpPr/>
          <p:nvPr/>
        </p:nvGrpSpPr>
        <p:grpSpPr>
          <a:xfrm>
            <a:off x="0" y="5395518"/>
            <a:ext cx="9144000" cy="1462483"/>
            <a:chOff x="0" y="4046638"/>
            <a:chExt cx="9144000" cy="1096862"/>
          </a:xfrm>
        </p:grpSpPr>
        <p:sp>
          <p:nvSpPr>
            <p:cNvPr id="16" name="Freeform 15"/>
            <p:cNvSpPr/>
            <p:nvPr/>
          </p:nvSpPr>
          <p:spPr bwMode="ltGray">
            <a:xfrm rot="5400000">
              <a:off x="4119794" y="119293"/>
              <a:ext cx="904412" cy="9144000"/>
            </a:xfrm>
            <a:custGeom>
              <a:avLst/>
              <a:gdLst/>
              <a:ahLst/>
              <a:cxnLst/>
              <a:rect l="l" t="t" r="r" b="b"/>
              <a:pathLst>
                <a:path w="904412" h="9144000">
                  <a:moveTo>
                    <a:pt x="0" y="0"/>
                  </a:moveTo>
                  <a:lnTo>
                    <a:pt x="904412" y="0"/>
                  </a:lnTo>
                  <a:lnTo>
                    <a:pt x="904412" y="9144000"/>
                  </a:lnTo>
                  <a:lnTo>
                    <a:pt x="391235" y="9144000"/>
                  </a:lnTo>
                  <a:cubicBezTo>
                    <a:pt x="445385" y="6730684"/>
                    <a:pt x="250230" y="1995757"/>
                    <a:pt x="0" y="0"/>
                  </a:cubicBezTo>
                  <a:close/>
                </a:path>
              </a:pathLst>
            </a:custGeom>
            <a:solidFill>
              <a:schemeClr val="tx1"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7" name="Rectangle 72"/>
            <p:cNvSpPr/>
            <p:nvPr/>
          </p:nvSpPr>
          <p:spPr bwMode="ltGray">
            <a:xfrm rot="5400000">
              <a:off x="4023569" y="23069"/>
              <a:ext cx="1096862" cy="9144000"/>
            </a:xfrm>
            <a:custGeom>
              <a:avLst/>
              <a:gdLst/>
              <a:ahLst/>
              <a:cxnLst/>
              <a:rect l="l" t="t" r="r" b="b"/>
              <a:pathLst>
                <a:path w="1096862" h="9144000">
                  <a:moveTo>
                    <a:pt x="1096861" y="9136375"/>
                  </a:moveTo>
                  <a:lnTo>
                    <a:pt x="1096861" y="0"/>
                  </a:lnTo>
                  <a:lnTo>
                    <a:pt x="1096862" y="0"/>
                  </a:lnTo>
                  <a:lnTo>
                    <a:pt x="1096862" y="9136375"/>
                  </a:lnTo>
                  <a:close/>
                  <a:moveTo>
                    <a:pt x="0" y="0"/>
                  </a:moveTo>
                  <a:lnTo>
                    <a:pt x="142171" y="0"/>
                  </a:lnTo>
                  <a:cubicBezTo>
                    <a:pt x="214017" y="532804"/>
                    <a:pt x="281641" y="1260834"/>
                    <a:pt x="340913" y="2087809"/>
                  </a:cubicBezTo>
                  <a:cubicBezTo>
                    <a:pt x="492781" y="4358443"/>
                    <a:pt x="587048" y="7374964"/>
                    <a:pt x="547354" y="9144000"/>
                  </a:cubicBezTo>
                  <a:lnTo>
                    <a:pt x="452132" y="9144000"/>
                  </a:lnTo>
                  <a:cubicBezTo>
                    <a:pt x="484963" y="4670358"/>
                    <a:pt x="240277" y="2482661"/>
                    <a:pt x="0" y="0"/>
                  </a:cubicBezTo>
                  <a:close/>
                </a:path>
              </a:pathLst>
            </a:custGeom>
            <a:solidFill>
              <a:schemeClr val="tx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15200" y="1150515"/>
            <a:ext cx="1371600" cy="502168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1150515"/>
            <a:ext cx="6172200" cy="5021685"/>
          </a:xfrm>
        </p:spPr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A1929-0C17-AC4E-B8B9-6781CFF75F4F}" type="datetime1">
              <a:rPr lang="en-US" smtClean="0"/>
              <a:t>4/21/13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1644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5B5EE-014F-104E-82CC-1EC9B9FF2BA5}" type="datetime1">
              <a:rPr lang="en-US" smtClean="0"/>
              <a:t>4/21/13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35150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squares"/>
          <p:cNvGrpSpPr/>
          <p:nvPr/>
        </p:nvGrpSpPr>
        <p:grpSpPr>
          <a:xfrm>
            <a:off x="0" y="3124415"/>
            <a:ext cx="1217066" cy="805061"/>
            <a:chOff x="0" y="2343311"/>
            <a:chExt cx="1217066" cy="603796"/>
          </a:xfrm>
        </p:grpSpPr>
        <p:sp>
          <p:nvSpPr>
            <p:cNvPr id="8" name="Rounded Rectangle 7"/>
            <p:cNvSpPr/>
            <p:nvPr/>
          </p:nvSpPr>
          <p:spPr>
            <a:xfrm>
              <a:off x="787514" y="2347123"/>
              <a:ext cx="429552" cy="599984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286370" y="2347123"/>
              <a:ext cx="429552" cy="599984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ound Same Side Corner Rectangle 9"/>
            <p:cNvSpPr/>
            <p:nvPr/>
          </p:nvSpPr>
          <p:spPr>
            <a:xfrm rot="5400000">
              <a:off x="-192604" y="2535915"/>
              <a:ext cx="599986" cy="214778"/>
            </a:xfrm>
            <a:prstGeom prst="round2SameRect">
              <a:avLst>
                <a:gd name="adj1" fmla="val 29167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grpSp>
        <p:nvGrpSpPr>
          <p:cNvPr id="19" name="bottom graphic"/>
          <p:cNvGrpSpPr/>
          <p:nvPr/>
        </p:nvGrpSpPr>
        <p:grpSpPr>
          <a:xfrm>
            <a:off x="0" y="5409217"/>
            <a:ext cx="9144000" cy="1462483"/>
            <a:chOff x="0" y="4056912"/>
            <a:chExt cx="9144000" cy="1096862"/>
          </a:xfrm>
        </p:grpSpPr>
        <p:sp>
          <p:nvSpPr>
            <p:cNvPr id="20" name="Freeform 19"/>
            <p:cNvSpPr/>
            <p:nvPr/>
          </p:nvSpPr>
          <p:spPr bwMode="ltGray">
            <a:xfrm rot="5400000">
              <a:off x="4119794" y="119293"/>
              <a:ext cx="904412" cy="9144000"/>
            </a:xfrm>
            <a:custGeom>
              <a:avLst/>
              <a:gdLst/>
              <a:ahLst/>
              <a:cxnLst/>
              <a:rect l="l" t="t" r="r" b="b"/>
              <a:pathLst>
                <a:path w="904412" h="9144000">
                  <a:moveTo>
                    <a:pt x="0" y="0"/>
                  </a:moveTo>
                  <a:lnTo>
                    <a:pt x="904412" y="0"/>
                  </a:lnTo>
                  <a:lnTo>
                    <a:pt x="904412" y="9144000"/>
                  </a:lnTo>
                  <a:lnTo>
                    <a:pt x="391235" y="9144000"/>
                  </a:lnTo>
                  <a:cubicBezTo>
                    <a:pt x="445385" y="6730684"/>
                    <a:pt x="250230" y="1995757"/>
                    <a:pt x="0" y="0"/>
                  </a:cubicBezTo>
                  <a:close/>
                </a:path>
              </a:pathLst>
            </a:custGeom>
            <a:solidFill>
              <a:schemeClr val="tx1"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21" name="Rectangle 72"/>
            <p:cNvSpPr/>
            <p:nvPr/>
          </p:nvSpPr>
          <p:spPr bwMode="ltGray">
            <a:xfrm rot="5400000">
              <a:off x="4023569" y="33343"/>
              <a:ext cx="1096862" cy="9144000"/>
            </a:xfrm>
            <a:custGeom>
              <a:avLst/>
              <a:gdLst/>
              <a:ahLst/>
              <a:cxnLst/>
              <a:rect l="l" t="t" r="r" b="b"/>
              <a:pathLst>
                <a:path w="1096862" h="9144000">
                  <a:moveTo>
                    <a:pt x="1096861" y="9136375"/>
                  </a:moveTo>
                  <a:lnTo>
                    <a:pt x="1096861" y="0"/>
                  </a:lnTo>
                  <a:lnTo>
                    <a:pt x="1096862" y="0"/>
                  </a:lnTo>
                  <a:lnTo>
                    <a:pt x="1096862" y="9136375"/>
                  </a:lnTo>
                  <a:close/>
                  <a:moveTo>
                    <a:pt x="0" y="0"/>
                  </a:moveTo>
                  <a:lnTo>
                    <a:pt x="142171" y="0"/>
                  </a:lnTo>
                  <a:cubicBezTo>
                    <a:pt x="214017" y="532804"/>
                    <a:pt x="281641" y="1260834"/>
                    <a:pt x="340913" y="2087809"/>
                  </a:cubicBezTo>
                  <a:cubicBezTo>
                    <a:pt x="492781" y="4358443"/>
                    <a:pt x="587048" y="7374964"/>
                    <a:pt x="547354" y="9144000"/>
                  </a:cubicBezTo>
                  <a:lnTo>
                    <a:pt x="452132" y="9144000"/>
                  </a:lnTo>
                  <a:cubicBezTo>
                    <a:pt x="484963" y="4670358"/>
                    <a:pt x="240277" y="2482661"/>
                    <a:pt x="0" y="0"/>
                  </a:cubicBezTo>
                  <a:close/>
                </a:path>
              </a:pathLst>
            </a:custGeom>
            <a:solidFill>
              <a:schemeClr val="tx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1" y="1932519"/>
            <a:ext cx="6858000" cy="2105367"/>
          </a:xfrm>
        </p:spPr>
        <p:txBody>
          <a:bodyPr anchor="b">
            <a:normAutofit/>
          </a:bodyPr>
          <a:lstStyle>
            <a:lvl1pPr algn="l">
              <a:defRPr sz="6000" b="0" cap="none" baseline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1" y="4084265"/>
            <a:ext cx="6858000" cy="933297"/>
          </a:xfrm>
        </p:spPr>
        <p:txBody>
          <a:bodyPr anchor="t">
            <a:normAutofit/>
          </a:bodyPr>
          <a:lstStyle>
            <a:lvl1pPr marL="0" indent="0">
              <a:buNone/>
              <a:defRPr sz="280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C3362-F4E1-5844-BEF5-841B74A8A6CA}" type="datetime1">
              <a:rPr lang="en-US" smtClean="0"/>
              <a:t>4/21/13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35693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600200"/>
            <a:ext cx="3657600" cy="45720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0" y="1600200"/>
            <a:ext cx="3657600" cy="45720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0A902-A85E-784F-8B5C-D3CDBE92DA1C}" type="datetime1">
              <a:rPr lang="en-US" smtClean="0"/>
              <a:t>4/21/13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97796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596572"/>
            <a:ext cx="3657600" cy="816429"/>
          </a:xfrm>
        </p:spPr>
        <p:txBody>
          <a:bodyPr anchor="ctr">
            <a:norm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" y="2413001"/>
            <a:ext cx="3657600" cy="3759199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000" y="1596572"/>
            <a:ext cx="3657600" cy="816429"/>
          </a:xfrm>
        </p:spPr>
        <p:txBody>
          <a:bodyPr anchor="ctr">
            <a:norm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72000" y="2413001"/>
            <a:ext cx="3657600" cy="3759199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2BA10E-00CC-AE4B-A34F-9BDF8FF6B887}" type="datetime1">
              <a:rPr lang="en-US" smtClean="0"/>
              <a:t>4/21/13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87039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D1FAF-54CB-DF48-BBE5-4FCDDEF269E6}" type="datetime1">
              <a:rPr lang="en-US" smtClean="0"/>
              <a:t>4/21/13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6903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bottom graphic"/>
          <p:cNvGrpSpPr/>
          <p:nvPr/>
        </p:nvGrpSpPr>
        <p:grpSpPr>
          <a:xfrm>
            <a:off x="0" y="5409217"/>
            <a:ext cx="9144000" cy="1462483"/>
            <a:chOff x="0" y="4056912"/>
            <a:chExt cx="9144000" cy="1096862"/>
          </a:xfrm>
        </p:grpSpPr>
        <p:sp>
          <p:nvSpPr>
            <p:cNvPr id="9" name="Freeform 8"/>
            <p:cNvSpPr/>
            <p:nvPr/>
          </p:nvSpPr>
          <p:spPr bwMode="ltGray">
            <a:xfrm rot="5400000">
              <a:off x="4119794" y="119293"/>
              <a:ext cx="904412" cy="9144000"/>
            </a:xfrm>
            <a:custGeom>
              <a:avLst/>
              <a:gdLst/>
              <a:ahLst/>
              <a:cxnLst/>
              <a:rect l="l" t="t" r="r" b="b"/>
              <a:pathLst>
                <a:path w="904412" h="9144000">
                  <a:moveTo>
                    <a:pt x="0" y="0"/>
                  </a:moveTo>
                  <a:lnTo>
                    <a:pt x="904412" y="0"/>
                  </a:lnTo>
                  <a:lnTo>
                    <a:pt x="904412" y="9144000"/>
                  </a:lnTo>
                  <a:lnTo>
                    <a:pt x="391235" y="9144000"/>
                  </a:lnTo>
                  <a:cubicBezTo>
                    <a:pt x="445385" y="6730684"/>
                    <a:pt x="250230" y="1995757"/>
                    <a:pt x="0" y="0"/>
                  </a:cubicBezTo>
                  <a:close/>
                </a:path>
              </a:pathLst>
            </a:custGeom>
            <a:solidFill>
              <a:schemeClr val="tx1"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ectangle 72"/>
            <p:cNvSpPr/>
            <p:nvPr/>
          </p:nvSpPr>
          <p:spPr bwMode="ltGray">
            <a:xfrm rot="5400000">
              <a:off x="4023569" y="33343"/>
              <a:ext cx="1096862" cy="9144000"/>
            </a:xfrm>
            <a:custGeom>
              <a:avLst/>
              <a:gdLst/>
              <a:ahLst/>
              <a:cxnLst/>
              <a:rect l="l" t="t" r="r" b="b"/>
              <a:pathLst>
                <a:path w="1096862" h="9144000">
                  <a:moveTo>
                    <a:pt x="1096861" y="9136375"/>
                  </a:moveTo>
                  <a:lnTo>
                    <a:pt x="1096861" y="0"/>
                  </a:lnTo>
                  <a:lnTo>
                    <a:pt x="1096862" y="0"/>
                  </a:lnTo>
                  <a:lnTo>
                    <a:pt x="1096862" y="9136375"/>
                  </a:lnTo>
                  <a:close/>
                  <a:moveTo>
                    <a:pt x="0" y="0"/>
                  </a:moveTo>
                  <a:lnTo>
                    <a:pt x="142171" y="0"/>
                  </a:lnTo>
                  <a:cubicBezTo>
                    <a:pt x="214017" y="532804"/>
                    <a:pt x="281641" y="1260834"/>
                    <a:pt x="340913" y="2087809"/>
                  </a:cubicBezTo>
                  <a:cubicBezTo>
                    <a:pt x="492781" y="4358443"/>
                    <a:pt x="587048" y="7374964"/>
                    <a:pt x="547354" y="9144000"/>
                  </a:cubicBezTo>
                  <a:lnTo>
                    <a:pt x="452132" y="9144000"/>
                  </a:lnTo>
                  <a:cubicBezTo>
                    <a:pt x="484963" y="4670358"/>
                    <a:pt x="240277" y="2482661"/>
                    <a:pt x="0" y="0"/>
                  </a:cubicBezTo>
                  <a:close/>
                </a:path>
              </a:pathLst>
            </a:custGeom>
            <a:solidFill>
              <a:schemeClr val="tx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AD6605-5E8E-5147-A7AA-55C74B7AA62D}" type="datetime1">
              <a:rPr lang="en-US" smtClean="0"/>
              <a:t>4/21/13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25395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7601" y="1600200"/>
            <a:ext cx="4572000" cy="45720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1600202"/>
            <a:ext cx="2590800" cy="4571999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accent1"/>
                </a:solidFill>
              </a:defRPr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91EAF7-3E9E-324F-88EC-CDA045EB3A93}" type="datetime1">
              <a:rPr lang="en-US" smtClean="0"/>
              <a:t>4/21/13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83960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914403" y="1600200"/>
            <a:ext cx="5029197" cy="3657600"/>
          </a:xfrm>
          <a:prstGeom prst="roundRect">
            <a:avLst>
              <a:gd name="adj" fmla="val 3098"/>
            </a:avLst>
          </a:prstGeom>
        </p:spPr>
        <p:txBody>
          <a:bodyPr>
            <a:normAutofit/>
          </a:bodyPr>
          <a:lstStyle>
            <a:lvl1pPr marL="0" indent="0">
              <a:buNone/>
              <a:defRPr sz="2700"/>
            </a:lvl1pPr>
            <a:lvl2pPr marL="609493" indent="0">
              <a:buNone/>
              <a:defRPr sz="3700"/>
            </a:lvl2pPr>
            <a:lvl3pPr marL="1218987" indent="0">
              <a:buNone/>
              <a:defRPr sz="3200"/>
            </a:lvl3pPr>
            <a:lvl4pPr marL="1828480" indent="0">
              <a:buNone/>
              <a:defRPr sz="2700"/>
            </a:lvl4pPr>
            <a:lvl5pPr marL="2437973" indent="0">
              <a:buNone/>
              <a:defRPr sz="2700"/>
            </a:lvl5pPr>
            <a:lvl6pPr marL="3047467" indent="0">
              <a:buNone/>
              <a:defRPr sz="2700"/>
            </a:lvl6pPr>
            <a:lvl7pPr marL="3656960" indent="0">
              <a:buNone/>
              <a:defRPr sz="2700"/>
            </a:lvl7pPr>
            <a:lvl8pPr marL="4266453" indent="0">
              <a:buNone/>
              <a:defRPr sz="2700"/>
            </a:lvl8pPr>
            <a:lvl9pPr marL="4875947" indent="0">
              <a:buNone/>
              <a:defRPr sz="27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0" y="1600200"/>
            <a:ext cx="2133600" cy="3759200"/>
          </a:xfrm>
        </p:spPr>
        <p:txBody>
          <a:bodyPr anchor="b">
            <a:normAutofit/>
          </a:bodyPr>
          <a:lstStyle>
            <a:lvl1pPr marL="0" indent="0">
              <a:buNone/>
              <a:defRPr sz="2800">
                <a:solidFill>
                  <a:schemeClr val="accent1"/>
                </a:solidFill>
              </a:defRPr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2044E-4ECE-3E43-86AF-ADBB1533E1A5}" type="datetime1">
              <a:rPr lang="en-US" smtClean="0"/>
              <a:t>4/21/13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42985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bottom graphic"/>
          <p:cNvGrpSpPr/>
          <p:nvPr/>
        </p:nvGrpSpPr>
        <p:grpSpPr>
          <a:xfrm>
            <a:off x="0" y="5409217"/>
            <a:ext cx="9144000" cy="1462483"/>
            <a:chOff x="0" y="4056912"/>
            <a:chExt cx="9144000" cy="1096862"/>
          </a:xfrm>
        </p:grpSpPr>
        <p:sp>
          <p:nvSpPr>
            <p:cNvPr id="21" name="Freeform 20"/>
            <p:cNvSpPr/>
            <p:nvPr/>
          </p:nvSpPr>
          <p:spPr bwMode="ltGray">
            <a:xfrm rot="5400000">
              <a:off x="4119794" y="119293"/>
              <a:ext cx="904412" cy="9144000"/>
            </a:xfrm>
            <a:custGeom>
              <a:avLst/>
              <a:gdLst/>
              <a:ahLst/>
              <a:cxnLst/>
              <a:rect l="l" t="t" r="r" b="b"/>
              <a:pathLst>
                <a:path w="904412" h="9144000">
                  <a:moveTo>
                    <a:pt x="0" y="0"/>
                  </a:moveTo>
                  <a:lnTo>
                    <a:pt x="904412" y="0"/>
                  </a:lnTo>
                  <a:lnTo>
                    <a:pt x="904412" y="9144000"/>
                  </a:lnTo>
                  <a:lnTo>
                    <a:pt x="391235" y="9144000"/>
                  </a:lnTo>
                  <a:cubicBezTo>
                    <a:pt x="445385" y="6730684"/>
                    <a:pt x="250230" y="1995757"/>
                    <a:pt x="0" y="0"/>
                  </a:cubicBezTo>
                  <a:close/>
                </a:path>
              </a:pathLst>
            </a:custGeom>
            <a:solidFill>
              <a:schemeClr val="tx1"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8" name="Rectangle 72"/>
            <p:cNvSpPr/>
            <p:nvPr/>
          </p:nvSpPr>
          <p:spPr bwMode="ltGray">
            <a:xfrm rot="5400000">
              <a:off x="4023569" y="33343"/>
              <a:ext cx="1096862" cy="9144000"/>
            </a:xfrm>
            <a:custGeom>
              <a:avLst/>
              <a:gdLst/>
              <a:ahLst/>
              <a:cxnLst/>
              <a:rect l="l" t="t" r="r" b="b"/>
              <a:pathLst>
                <a:path w="1096862" h="9144000">
                  <a:moveTo>
                    <a:pt x="1096861" y="9136375"/>
                  </a:moveTo>
                  <a:lnTo>
                    <a:pt x="1096861" y="0"/>
                  </a:lnTo>
                  <a:lnTo>
                    <a:pt x="1096862" y="0"/>
                  </a:lnTo>
                  <a:lnTo>
                    <a:pt x="1096862" y="9136375"/>
                  </a:lnTo>
                  <a:close/>
                  <a:moveTo>
                    <a:pt x="0" y="0"/>
                  </a:moveTo>
                  <a:lnTo>
                    <a:pt x="142171" y="0"/>
                  </a:lnTo>
                  <a:cubicBezTo>
                    <a:pt x="214017" y="532804"/>
                    <a:pt x="281641" y="1260834"/>
                    <a:pt x="340913" y="2087809"/>
                  </a:cubicBezTo>
                  <a:cubicBezTo>
                    <a:pt x="492781" y="4358443"/>
                    <a:pt x="587048" y="7374964"/>
                    <a:pt x="547354" y="9144000"/>
                  </a:cubicBezTo>
                  <a:lnTo>
                    <a:pt x="452132" y="9144000"/>
                  </a:lnTo>
                  <a:cubicBezTo>
                    <a:pt x="484963" y="4670358"/>
                    <a:pt x="240277" y="2482661"/>
                    <a:pt x="0" y="0"/>
                  </a:cubicBezTo>
                  <a:close/>
                </a:path>
              </a:pathLst>
            </a:custGeom>
            <a:solidFill>
              <a:schemeClr val="tx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</p:grpSp>
      <p:grpSp>
        <p:nvGrpSpPr>
          <p:cNvPr id="7" name="squares"/>
          <p:cNvGrpSpPr/>
          <p:nvPr/>
        </p:nvGrpSpPr>
        <p:grpSpPr>
          <a:xfrm>
            <a:off x="1" y="800552"/>
            <a:ext cx="797475" cy="524183"/>
            <a:chOff x="0" y="452558"/>
            <a:chExt cx="914400" cy="524182"/>
          </a:xfrm>
        </p:grpSpPr>
        <p:sp>
          <p:nvSpPr>
            <p:cNvPr id="8" name="Rounded Rectangle 7"/>
            <p:cNvSpPr/>
            <p:nvPr/>
          </p:nvSpPr>
          <p:spPr>
            <a:xfrm>
              <a:off x="591671" y="452558"/>
              <a:ext cx="322729" cy="524180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215154" y="452558"/>
              <a:ext cx="322729" cy="524180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ound Same Side Corner Rectangle 9"/>
            <p:cNvSpPr/>
            <p:nvPr/>
          </p:nvSpPr>
          <p:spPr>
            <a:xfrm rot="5400000">
              <a:off x="-181408" y="633966"/>
              <a:ext cx="524182" cy="161366"/>
            </a:xfrm>
            <a:prstGeom prst="round2SameRect">
              <a:avLst>
                <a:gd name="adj1" fmla="val 29167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4401" y="6448425"/>
            <a:ext cx="6217920" cy="180976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152400"/>
            <a:ext cx="7315200" cy="1295400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600200"/>
            <a:ext cx="7315200" cy="4572000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162800" y="6448425"/>
            <a:ext cx="1066800" cy="180976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80179AFB-4FD3-8847-851A-9B5245F653DD}" type="datetime1">
              <a:rPr lang="en-US" smtClean="0"/>
              <a:t>4/21/13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05800" y="6448425"/>
            <a:ext cx="609600" cy="180976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34C99D79-8A4B-4031-B1E0-AF26F8EDF2BC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826826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55772" indent="-304747" algn="l" defTabSz="1218987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Arial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06797" indent="-30474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57822" indent="-30474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108847" indent="-30474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59872" indent="-30474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3010897" indent="-30474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61922" indent="-30474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912947" indent="-30474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4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4" Type="http://schemas.openxmlformats.org/officeDocument/2006/relationships/image" Target="../media/image21.jpg"/><Relationship Id="rId5" Type="http://schemas.openxmlformats.org/officeDocument/2006/relationships/image" Target="../media/image22.png"/><Relationship Id="rId6" Type="http://schemas.openxmlformats.org/officeDocument/2006/relationships/image" Target="../media/image23.jpeg"/><Relationship Id="rId7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9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0.jp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4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4" Type="http://schemas.openxmlformats.org/officeDocument/2006/relationships/image" Target="../media/image34.gi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6.jp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7.jp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8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9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0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1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2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4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jpg"/><Relationship Id="rId3" Type="http://schemas.openxmlformats.org/officeDocument/2006/relationships/image" Target="../media/image51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Relationship Id="rId3" Type="http://schemas.openxmlformats.org/officeDocument/2006/relationships/image" Target="../media/image53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jp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jp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0"/>
            <a:ext cx="7772400" cy="1676400"/>
          </a:xfrm>
        </p:spPr>
        <p:txBody>
          <a:bodyPr/>
          <a:lstStyle/>
          <a:p>
            <a:r>
              <a:rPr lang="en-US" sz="4000" b="1" dirty="0" smtClean="0">
                <a:solidFill>
                  <a:schemeClr val="accent4">
                    <a:lumMod val="75000"/>
                  </a:schemeClr>
                </a:solidFill>
                <a:latin typeface="Century Gothic"/>
                <a:cs typeface="Century Gothic"/>
              </a:rPr>
              <a:t>Rental House Finding </a:t>
            </a:r>
            <a:r>
              <a:rPr lang="en-US" sz="4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  <a:cs typeface="Century Gothic"/>
              </a:rPr>
              <a:t>System</a:t>
            </a:r>
            <a:endParaRPr lang="en-US" sz="4000" dirty="0">
              <a:solidFill>
                <a:schemeClr val="tx1">
                  <a:lumMod val="85000"/>
                  <a:lumOff val="15000"/>
                </a:schemeClr>
              </a:solidFill>
              <a:latin typeface="Century Gothic"/>
              <a:cs typeface="Century Gothic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1" y="1628256"/>
            <a:ext cx="6858000" cy="886344"/>
          </a:xfrm>
        </p:spPr>
        <p:txBody>
          <a:bodyPr>
            <a:normAutofit/>
          </a:bodyPr>
          <a:lstStyle/>
          <a:p>
            <a:r>
              <a:rPr 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  <a:cs typeface="Century Gothic"/>
              </a:rPr>
              <a:t>P R E S E N T A T I O N  | FOO TEAM</a:t>
            </a: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  <a:latin typeface="Century Gothic"/>
              <a:cs typeface="Century Gothic"/>
            </a:endParaRPr>
          </a:p>
        </p:txBody>
      </p:sp>
      <p:pic>
        <p:nvPicPr>
          <p:cNvPr id="10" name="Picture 9" descr="hom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90800"/>
            <a:ext cx="5867400" cy="3491103"/>
          </a:xfrm>
          <a:prstGeom prst="rect">
            <a:avLst/>
          </a:prstGeom>
        </p:spPr>
      </p:pic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US" smtClean="0"/>
              <a:t>1</a:t>
            </a:fld>
            <a:endParaRPr lang="en-US"/>
          </a:p>
        </p:txBody>
      </p:sp>
      <p:sp>
        <p:nvSpPr>
          <p:cNvPr id="13" name="Content Placeholder 5"/>
          <p:cNvSpPr txBox="1">
            <a:spLocks/>
          </p:cNvSpPr>
          <p:nvPr/>
        </p:nvSpPr>
        <p:spPr>
          <a:xfrm>
            <a:off x="4724400" y="2895600"/>
            <a:ext cx="3886200" cy="3810000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>
            <a:lvl1pPr marL="0" indent="0" algn="l" defTabSz="1218987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None/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09493" indent="0" algn="ctr" defTabSz="1218987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18987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28480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437973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3047467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20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656960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20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4266453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20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4875947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20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50000"/>
              </a:lnSpc>
            </a:pPr>
            <a:endParaRPr lang="en-US" sz="1400" dirty="0" smtClean="0">
              <a:solidFill>
                <a:schemeClr val="tx1">
                  <a:lumMod val="85000"/>
                  <a:lumOff val="15000"/>
                </a:schemeClr>
              </a:solidFill>
              <a:latin typeface="Century Gothic"/>
              <a:cs typeface="Century Gothic"/>
            </a:endParaRPr>
          </a:p>
          <a:p>
            <a:pPr>
              <a:lnSpc>
                <a:spcPct val="50000"/>
              </a:lnSpc>
            </a:pPr>
            <a:r>
              <a:rPr 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  <a:cs typeface="Century Gothic"/>
              </a:rPr>
              <a:t>Instructor: 	Mr. </a:t>
            </a:r>
            <a:r>
              <a:rPr lang="en-US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  <a:cs typeface="Century Gothic"/>
              </a:rPr>
              <a:t>Phan Truong Lam</a:t>
            </a:r>
          </a:p>
          <a:p>
            <a:pPr>
              <a:lnSpc>
                <a:spcPct val="50000"/>
              </a:lnSpc>
            </a:pPr>
            <a:r>
              <a:rPr 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  <a:cs typeface="Century Gothic"/>
              </a:rPr>
              <a:t>Students:	</a:t>
            </a:r>
            <a:r>
              <a:rPr lang="en-US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  <a:cs typeface="Century Gothic"/>
              </a:rPr>
              <a:t>Nguyen Viet Nam </a:t>
            </a:r>
            <a:r>
              <a:rPr 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  <a:cs typeface="Century Gothic"/>
              </a:rPr>
              <a:t>| 01595</a:t>
            </a:r>
          </a:p>
          <a:p>
            <a:pPr>
              <a:lnSpc>
                <a:spcPct val="50000"/>
              </a:lnSpc>
            </a:pP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  <a:cs typeface="Century Gothic"/>
              </a:rPr>
              <a:t>	</a:t>
            </a:r>
            <a:r>
              <a:rPr lang="en-US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  <a:cs typeface="Century Gothic"/>
              </a:rPr>
              <a:t>Cao Quoc Hung</a:t>
            </a:r>
            <a:r>
              <a:rPr 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  <a:cs typeface="Century Gothic"/>
              </a:rPr>
              <a:t> | 01766</a:t>
            </a:r>
          </a:p>
          <a:p>
            <a:pPr>
              <a:lnSpc>
                <a:spcPct val="50000"/>
              </a:lnSpc>
            </a:pP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  <a:cs typeface="Century Gothic"/>
              </a:rPr>
              <a:t>	</a:t>
            </a:r>
            <a:r>
              <a:rPr lang="en-US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  <a:cs typeface="Century Gothic"/>
              </a:rPr>
              <a:t>Vo Hoang Viet </a:t>
            </a:r>
            <a:r>
              <a:rPr 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  <a:cs typeface="Century Gothic"/>
              </a:rPr>
              <a:t>| 01388</a:t>
            </a:r>
          </a:p>
          <a:p>
            <a:pPr>
              <a:lnSpc>
                <a:spcPct val="50000"/>
              </a:lnSpc>
            </a:pP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  <a:cs typeface="Century Gothic"/>
              </a:rPr>
              <a:t>	</a:t>
            </a:r>
            <a:r>
              <a:rPr 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  <a:cs typeface="Century Gothic"/>
              </a:rPr>
              <a:t>Nguyen Tien Chung </a:t>
            </a: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  <a:cs typeface="Century Gothic"/>
              </a:rPr>
              <a:t>| 01726 </a:t>
            </a:r>
            <a:endParaRPr lang="en-US" sz="1400" dirty="0" smtClean="0">
              <a:solidFill>
                <a:schemeClr val="tx1">
                  <a:lumMod val="85000"/>
                  <a:lumOff val="15000"/>
                </a:schemeClr>
              </a:solidFill>
              <a:latin typeface="Century Gothic"/>
              <a:cs typeface="Century Gothic"/>
            </a:endParaRPr>
          </a:p>
          <a:p>
            <a:pPr>
              <a:lnSpc>
                <a:spcPct val="50000"/>
              </a:lnSpc>
            </a:pP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  <a:cs typeface="Century Gothic"/>
              </a:rPr>
              <a:t>	</a:t>
            </a:r>
            <a:r>
              <a:rPr lang="en-US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  <a:cs typeface="Century Gothic"/>
              </a:rPr>
              <a:t>Tran Thi Bich</a:t>
            </a:r>
            <a:r>
              <a:rPr 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  <a:cs typeface="Century Gothic"/>
              </a:rPr>
              <a:t> </a:t>
            </a:r>
            <a:r>
              <a:rPr 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  <a:cs typeface="Century Gothic"/>
              </a:rPr>
              <a:t>| 01501</a:t>
            </a:r>
          </a:p>
          <a:p>
            <a:pPr>
              <a:lnSpc>
                <a:spcPct val="50000"/>
              </a:lnSpc>
            </a:pP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  <a:cs typeface="Century Gothic"/>
              </a:rPr>
              <a:t>	</a:t>
            </a:r>
            <a:r>
              <a:rPr 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  <a:cs typeface="Century Gothic"/>
              </a:rPr>
              <a:t>	</a:t>
            </a:r>
          </a:p>
          <a:p>
            <a:pPr>
              <a:lnSpc>
                <a:spcPct val="50000"/>
              </a:lnSpc>
            </a:pP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  <a:cs typeface="Century Gothic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2801835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4">
                    <a:lumMod val="50000"/>
                  </a:schemeClr>
                </a:solidFill>
                <a:latin typeface="Century Gothic"/>
                <a:cs typeface="Century Gothic"/>
              </a:rPr>
              <a:t>1.3 Literature Review</a:t>
            </a:r>
            <a:endParaRPr lang="en-US" dirty="0">
              <a:solidFill>
                <a:schemeClr val="accent4">
                  <a:lumMod val="50000"/>
                </a:schemeClr>
              </a:solidFill>
              <a:latin typeface="Century Gothic"/>
              <a:cs typeface="Century Gothic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914400" y="1600200"/>
            <a:ext cx="3657600" cy="3581400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  <a:cs typeface="Century Gothic"/>
              </a:rPr>
              <a:t>Xomtrosv.com</a:t>
            </a:r>
          </a:p>
          <a:p>
            <a:pPr marL="742950" lvl="1" indent="-285750">
              <a:buFont typeface="Arial"/>
              <a:buChar char="•"/>
            </a:pPr>
            <a:r>
              <a:rPr lang="en-US" sz="1600" dirty="0">
                <a:latin typeface="Century Gothic"/>
                <a:cs typeface="Century Gothic"/>
              </a:rPr>
              <a:t>Good website with huge database</a:t>
            </a:r>
          </a:p>
          <a:p>
            <a:pPr marL="742950" lvl="1" indent="-285750">
              <a:buFont typeface="Arial"/>
              <a:buChar char="•"/>
            </a:pPr>
            <a:r>
              <a:rPr lang="en-US" sz="1600" dirty="0" smtClean="0">
                <a:latin typeface="Century Gothic"/>
                <a:cs typeface="Century Gothic"/>
              </a:rPr>
              <a:t>No </a:t>
            </a:r>
            <a:r>
              <a:rPr lang="en-US" sz="1600" dirty="0">
                <a:latin typeface="Century Gothic"/>
                <a:cs typeface="Century Gothic"/>
              </a:rPr>
              <a:t>any suggestion while searching</a:t>
            </a:r>
          </a:p>
          <a:p>
            <a:pPr marL="742950" lvl="1" indent="-285750">
              <a:buFont typeface="Arial"/>
              <a:buChar char="•"/>
            </a:pPr>
            <a:r>
              <a:rPr lang="en-US" sz="1600" dirty="0">
                <a:latin typeface="Century Gothic"/>
                <a:cs typeface="Century Gothic"/>
              </a:rPr>
              <a:t>No favorite, no </a:t>
            </a:r>
            <a:r>
              <a:rPr lang="en-US" sz="1600" dirty="0" smtClean="0">
                <a:latin typeface="Century Gothic"/>
                <a:cs typeface="Century Gothic"/>
              </a:rPr>
              <a:t>compare</a:t>
            </a:r>
          </a:p>
          <a:p>
            <a:pPr marL="742950" lvl="1" indent="-285750">
              <a:buFont typeface="Arial"/>
              <a:buChar char="•"/>
            </a:pPr>
            <a:r>
              <a:rPr lang="en-US" sz="1600" dirty="0" smtClean="0">
                <a:latin typeface="Century Gothic"/>
                <a:cs typeface="Century Gothic"/>
              </a:rPr>
              <a:t>Must register account in order to post</a:t>
            </a:r>
            <a:endParaRPr lang="en-US" sz="1600" dirty="0">
              <a:latin typeface="Century Gothic"/>
              <a:cs typeface="Century Gothic"/>
            </a:endParaRPr>
          </a:p>
          <a:p>
            <a:pPr lvl="1" algn="just"/>
            <a:endParaRPr lang="en-US" sz="1600" b="1" dirty="0">
              <a:solidFill>
                <a:schemeClr val="tx1">
                  <a:lumMod val="85000"/>
                  <a:lumOff val="15000"/>
                </a:schemeClr>
              </a:solidFill>
              <a:latin typeface="Century Gothic"/>
              <a:cs typeface="Century Gothic"/>
            </a:endParaRPr>
          </a:p>
          <a:p>
            <a:pPr algn="just"/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  <a:latin typeface="Century Gothic"/>
              <a:cs typeface="Century Gothic"/>
            </a:endParaRPr>
          </a:p>
          <a:p>
            <a:pPr marL="0" indent="0" algn="just">
              <a:buNone/>
            </a:pPr>
            <a:r>
              <a:rPr 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  <a:cs typeface="Century Gothic"/>
              </a:rPr>
              <a:t>    </a:t>
            </a:r>
            <a:endParaRPr lang="en-US" sz="1800" dirty="0">
              <a:solidFill>
                <a:schemeClr val="tx1">
                  <a:lumMod val="85000"/>
                  <a:lumOff val="15000"/>
                </a:schemeClr>
              </a:solidFill>
              <a:latin typeface="Century Gothic"/>
              <a:cs typeface="Century Gothic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US" smtClean="0"/>
              <a:t>10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 descr="Macintosh HD:Users:Nambaby:Desktop:Screen Shot 2013-01-16 at 11.06.27 AM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1676400"/>
            <a:ext cx="3802380" cy="45720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914401" y="6448425"/>
            <a:ext cx="6217920" cy="180976"/>
          </a:xfrm>
        </p:spPr>
        <p:txBody>
          <a:bodyPr/>
          <a:lstStyle/>
          <a:p>
            <a:r>
              <a:rPr lang="en-US" sz="1800" i="1" dirty="0" smtClean="0">
                <a:latin typeface="Century Gothic"/>
                <a:cs typeface="Century Gothic"/>
              </a:rPr>
              <a:t>Introduction</a:t>
            </a:r>
            <a:endParaRPr lang="en-US" sz="1800" i="1" dirty="0"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220396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4">
                    <a:lumMod val="50000"/>
                  </a:schemeClr>
                </a:solidFill>
                <a:latin typeface="Century Gothic"/>
                <a:cs typeface="Century Gothic"/>
              </a:rPr>
              <a:t>1.4 Our Proposal &amp; Product</a:t>
            </a:r>
            <a:endParaRPr lang="en-US" dirty="0">
              <a:solidFill>
                <a:schemeClr val="accent4">
                  <a:lumMod val="50000"/>
                </a:schemeClr>
              </a:solidFill>
              <a:latin typeface="Century Gothic"/>
              <a:cs typeface="Century Gothic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US" smtClean="0"/>
              <a:t>11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half" idx="4294967295"/>
          </p:nvPr>
        </p:nvSpPr>
        <p:spPr>
          <a:xfrm>
            <a:off x="1066800" y="1600200"/>
            <a:ext cx="7696200" cy="4572000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  <a:cs typeface="Century Gothic"/>
              </a:rPr>
              <a:t> </a:t>
            </a:r>
            <a:endParaRPr lang="en-US" sz="1600" dirty="0">
              <a:latin typeface="Century Gothic"/>
              <a:cs typeface="Century Gothic"/>
            </a:endParaRPr>
          </a:p>
          <a:p>
            <a:pPr marL="742950" lvl="1" indent="-285750">
              <a:buFont typeface="Arial"/>
              <a:buChar char="•"/>
            </a:pPr>
            <a:endParaRPr lang="en-US" sz="1600" dirty="0" smtClean="0">
              <a:latin typeface="Century Gothic"/>
              <a:cs typeface="Century Gothic"/>
            </a:endParaRPr>
          </a:p>
          <a:p>
            <a:pPr marL="742950" lvl="1" indent="-285750">
              <a:buFont typeface="Arial"/>
              <a:buChar char="•"/>
            </a:pPr>
            <a:endParaRPr lang="en-US" sz="1600" dirty="0">
              <a:latin typeface="Century Gothic"/>
              <a:cs typeface="Century Gothic"/>
            </a:endParaRPr>
          </a:p>
          <a:p>
            <a:pPr lvl="1" algn="just"/>
            <a:endParaRPr lang="en-US" sz="1600" b="1" dirty="0">
              <a:solidFill>
                <a:schemeClr val="tx1">
                  <a:lumMod val="85000"/>
                  <a:lumOff val="15000"/>
                </a:schemeClr>
              </a:solidFill>
              <a:latin typeface="Century Gothic"/>
              <a:cs typeface="Century Gothic"/>
            </a:endParaRPr>
          </a:p>
          <a:p>
            <a:pPr algn="just"/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  <a:latin typeface="Century Gothic"/>
              <a:cs typeface="Century Gothic"/>
            </a:endParaRPr>
          </a:p>
          <a:p>
            <a:pPr marL="0" indent="0" algn="just">
              <a:buNone/>
            </a:pPr>
            <a:r>
              <a:rPr 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  <a:cs typeface="Century Gothic"/>
              </a:rPr>
              <a:t>    </a:t>
            </a:r>
            <a:endParaRPr lang="en-US" sz="1800" dirty="0">
              <a:solidFill>
                <a:schemeClr val="tx1">
                  <a:lumMod val="85000"/>
                  <a:lumOff val="15000"/>
                </a:schemeClr>
              </a:solidFill>
              <a:latin typeface="Century Gothic"/>
              <a:cs typeface="Century Gothic"/>
            </a:endParaRPr>
          </a:p>
        </p:txBody>
      </p:sp>
      <p:pic>
        <p:nvPicPr>
          <p:cNvPr id="3" name="Picture 2" descr="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2362200"/>
            <a:ext cx="6655550" cy="1737838"/>
          </a:xfrm>
          <a:prstGeom prst="rect">
            <a:avLst/>
          </a:prstGeom>
        </p:spPr>
      </p:pic>
      <p:sp>
        <p:nvSpPr>
          <p:cNvPr id="7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914401" y="6448425"/>
            <a:ext cx="6217920" cy="180976"/>
          </a:xfrm>
        </p:spPr>
        <p:txBody>
          <a:bodyPr/>
          <a:lstStyle/>
          <a:p>
            <a:r>
              <a:rPr lang="en-US" sz="1800" i="1" dirty="0" smtClean="0">
                <a:latin typeface="Century Gothic"/>
                <a:cs typeface="Century Gothic"/>
              </a:rPr>
              <a:t>Introduction</a:t>
            </a:r>
            <a:endParaRPr lang="en-US" sz="1800" i="1" dirty="0"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718872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4">
                    <a:lumMod val="50000"/>
                  </a:schemeClr>
                </a:solidFill>
                <a:latin typeface="Century Gothic"/>
                <a:cs typeface="Century Gothic"/>
              </a:rPr>
              <a:t>1.3 Our Proposal &amp; Product</a:t>
            </a:r>
            <a:endParaRPr lang="en-US" dirty="0">
              <a:solidFill>
                <a:schemeClr val="accent4">
                  <a:lumMod val="50000"/>
                </a:schemeClr>
              </a:solidFill>
              <a:latin typeface="Century Gothic"/>
              <a:cs typeface="Century Gothic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US" smtClean="0"/>
              <a:t>12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half" idx="4294967295"/>
          </p:nvPr>
        </p:nvSpPr>
        <p:spPr>
          <a:xfrm>
            <a:off x="1066800" y="1600200"/>
            <a:ext cx="7696200" cy="4572000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  <a:cs typeface="Century Gothic"/>
              </a:rPr>
              <a:t>5house.vn </a:t>
            </a:r>
            <a:r>
              <a:rPr 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  <a:cs typeface="Century Gothic"/>
              </a:rPr>
              <a:t>focus on the </a:t>
            </a:r>
            <a:r>
              <a:rPr 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  <a:cs typeface="Century Gothic"/>
              </a:rPr>
              <a:t>following highlights:</a:t>
            </a:r>
          </a:p>
          <a:p>
            <a:pPr marL="304747" lvl="1" algn="just">
              <a:spcBef>
                <a:spcPts val="1800"/>
              </a:spcBef>
              <a:buFont typeface="Wingdings" charset="2"/>
              <a:buChar char="§"/>
            </a:pPr>
            <a:r>
              <a:rPr lang="en-US" sz="2000" b="1" dirty="0" smtClean="0">
                <a:solidFill>
                  <a:schemeClr val="accent4">
                    <a:lumMod val="75000"/>
                  </a:schemeClr>
                </a:solidFill>
                <a:latin typeface="Century Gothic"/>
                <a:cs typeface="Century Gothic"/>
              </a:rPr>
              <a:t>Search</a:t>
            </a:r>
            <a:r>
              <a:rPr 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  <a:cs typeface="Century Gothic"/>
              </a:rPr>
              <a:t>: fast</a:t>
            </a:r>
            <a:r>
              <a:rPr 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  <a:cs typeface="Century Gothic"/>
              </a:rPr>
              <a:t> search with </a:t>
            </a:r>
            <a:r>
              <a:rPr 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  <a:cs typeface="Century Gothic"/>
              </a:rPr>
              <a:t>keywords </a:t>
            </a:r>
            <a:r>
              <a:rPr 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  <a:cs typeface="Century Gothic"/>
              </a:rPr>
              <a:t>of 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  <a:cs typeface="Century Gothic"/>
              </a:rPr>
              <a:t>good and suitable houses, flats for users </a:t>
            </a:r>
          </a:p>
          <a:p>
            <a:pPr algn="just">
              <a:buFont typeface="Wingdings" charset="2"/>
              <a:buChar char="§"/>
            </a:pPr>
            <a:r>
              <a:rPr lang="en-US" sz="2000" b="1" dirty="0" smtClean="0">
                <a:solidFill>
                  <a:srgbClr val="B8270A"/>
                </a:solidFill>
                <a:latin typeface="Century Gothic"/>
                <a:cs typeface="Century Gothic"/>
              </a:rPr>
              <a:t>Advanced Search</a:t>
            </a:r>
            <a:r>
              <a:rPr 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  <a:cs typeface="Century Gothic"/>
              </a:rPr>
              <a:t>: for users who know well their needs with </a:t>
            </a:r>
            <a:r>
              <a:rPr 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  <a:cs typeface="Century Gothic"/>
              </a:rPr>
              <a:t>many extra options</a:t>
            </a:r>
            <a:r>
              <a:rPr 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  <a:cs typeface="Century Gothic"/>
              </a:rPr>
              <a:t>. base on user own evaluation of </a:t>
            </a:r>
            <a:r>
              <a:rPr 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  <a:cs typeface="Century Gothic"/>
              </a:rPr>
              <a:t>necessary living conditions.</a:t>
            </a:r>
          </a:p>
          <a:p>
            <a:pPr algn="just">
              <a:buFont typeface="Wingdings" charset="2"/>
              <a:buChar char="§"/>
            </a:pPr>
            <a:r>
              <a:rPr lang="en-US" sz="2000" b="1" dirty="0" smtClean="0">
                <a:solidFill>
                  <a:srgbClr val="B8270A"/>
                </a:solidFill>
                <a:latin typeface="Century Gothic"/>
                <a:cs typeface="Century Gothic"/>
              </a:rPr>
              <a:t>Visualization</a:t>
            </a:r>
            <a:r>
              <a:rPr 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  <a:cs typeface="Century Gothic"/>
              </a:rPr>
              <a:t>: </a:t>
            </a:r>
            <a:r>
              <a:rPr 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  <a:cs typeface="Century Gothic"/>
              </a:rPr>
              <a:t>improve </a:t>
            </a:r>
            <a:r>
              <a:rPr 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  <a:cs typeface="Century Gothic"/>
              </a:rPr>
              <a:t>user interaction on visual map </a:t>
            </a:r>
            <a:r>
              <a:rPr 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  <a:cs typeface="Century Gothic"/>
              </a:rPr>
              <a:t>in friendly and direct ways</a:t>
            </a:r>
          </a:p>
          <a:p>
            <a:pPr algn="just">
              <a:buFont typeface="Wingdings" charset="2"/>
              <a:buChar char="§"/>
            </a:pPr>
            <a:r>
              <a:rPr lang="en-US" sz="2000" b="1" dirty="0" smtClean="0">
                <a:solidFill>
                  <a:srgbClr val="B8270A"/>
                </a:solidFill>
                <a:latin typeface="Century Gothic"/>
                <a:cs typeface="Century Gothic"/>
              </a:rPr>
              <a:t>Simple flow of interaction</a:t>
            </a:r>
            <a:r>
              <a:rPr 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  <a:cs typeface="Century Gothic"/>
              </a:rPr>
              <a:t>: </a:t>
            </a:r>
            <a:r>
              <a:rPr 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  <a:cs typeface="Century Gothic"/>
              </a:rPr>
              <a:t>helps user approached core functions of website faster and easier.</a:t>
            </a:r>
          </a:p>
          <a:p>
            <a:pPr marL="0" indent="0" algn="just">
              <a:buNone/>
            </a:pPr>
            <a:r>
              <a:rPr 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  <a:cs typeface="Century Gothic"/>
              </a:rPr>
              <a:t> </a:t>
            </a:r>
            <a:endParaRPr lang="en-US" sz="1600" dirty="0">
              <a:latin typeface="Century Gothic"/>
              <a:cs typeface="Century Gothic"/>
            </a:endParaRPr>
          </a:p>
          <a:p>
            <a:pPr marL="742950" lvl="1" indent="-285750">
              <a:buFont typeface="Arial"/>
              <a:buChar char="•"/>
            </a:pPr>
            <a:endParaRPr lang="en-US" sz="1600" dirty="0" smtClean="0">
              <a:latin typeface="Century Gothic"/>
              <a:cs typeface="Century Gothic"/>
            </a:endParaRPr>
          </a:p>
          <a:p>
            <a:pPr marL="742950" lvl="1" indent="-285750">
              <a:buFont typeface="Arial"/>
              <a:buChar char="•"/>
            </a:pPr>
            <a:endParaRPr lang="en-US" sz="1600" dirty="0">
              <a:latin typeface="Century Gothic"/>
              <a:cs typeface="Century Gothic"/>
            </a:endParaRPr>
          </a:p>
          <a:p>
            <a:pPr lvl="1" algn="just"/>
            <a:endParaRPr lang="en-US" sz="1600" b="1" dirty="0">
              <a:solidFill>
                <a:schemeClr val="tx1">
                  <a:lumMod val="85000"/>
                  <a:lumOff val="15000"/>
                </a:schemeClr>
              </a:solidFill>
              <a:latin typeface="Century Gothic"/>
              <a:cs typeface="Century Gothic"/>
            </a:endParaRPr>
          </a:p>
          <a:p>
            <a:pPr algn="just"/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  <a:latin typeface="Century Gothic"/>
              <a:cs typeface="Century Gothic"/>
            </a:endParaRPr>
          </a:p>
          <a:p>
            <a:pPr marL="0" indent="0" algn="just">
              <a:buNone/>
            </a:pPr>
            <a:r>
              <a:rPr 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  <a:cs typeface="Century Gothic"/>
              </a:rPr>
              <a:t>    </a:t>
            </a:r>
            <a:endParaRPr lang="en-US" sz="1800" dirty="0">
              <a:solidFill>
                <a:schemeClr val="tx1">
                  <a:lumMod val="85000"/>
                  <a:lumOff val="15000"/>
                </a:schemeClr>
              </a:solidFill>
              <a:latin typeface="Century Gothic"/>
              <a:cs typeface="Century Gothic"/>
            </a:endParaRPr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914401" y="6448425"/>
            <a:ext cx="6217920" cy="180976"/>
          </a:xfrm>
        </p:spPr>
        <p:txBody>
          <a:bodyPr/>
          <a:lstStyle/>
          <a:p>
            <a:r>
              <a:rPr lang="en-US" sz="1800" i="1" dirty="0" smtClean="0">
                <a:latin typeface="Century Gothic"/>
                <a:cs typeface="Century Gothic"/>
              </a:rPr>
              <a:t>Introduction</a:t>
            </a:r>
            <a:endParaRPr lang="en-US" sz="1800" i="1" dirty="0"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478363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4">
                    <a:lumMod val="50000"/>
                  </a:schemeClr>
                </a:solidFill>
                <a:latin typeface="Century Gothic"/>
                <a:cs typeface="Century Gothic"/>
              </a:rPr>
              <a:t>2</a:t>
            </a:r>
            <a:r>
              <a:rPr lang="en-US" dirty="0" smtClean="0">
                <a:solidFill>
                  <a:schemeClr val="accent4">
                    <a:lumMod val="50000"/>
                  </a:schemeClr>
                </a:solidFill>
                <a:latin typeface="Century Gothic"/>
                <a:cs typeface="Century Gothic"/>
              </a:rPr>
              <a:t>. Project Plan </a:t>
            </a:r>
            <a:r>
              <a:rPr lang="en-US" dirty="0">
                <a:solidFill>
                  <a:schemeClr val="accent4">
                    <a:lumMod val="50000"/>
                  </a:schemeClr>
                </a:solidFill>
                <a:latin typeface="Century Gothic"/>
                <a:cs typeface="Century Gothic"/>
              </a:rPr>
              <a:t>M</a:t>
            </a:r>
            <a:r>
              <a:rPr lang="en-US" dirty="0" smtClean="0">
                <a:solidFill>
                  <a:schemeClr val="accent4">
                    <a:lumMod val="50000"/>
                  </a:schemeClr>
                </a:solidFill>
                <a:latin typeface="Century Gothic"/>
                <a:cs typeface="Century Gothic"/>
              </a:rPr>
              <a:t>anagement</a:t>
            </a:r>
            <a:endParaRPr lang="en-US" dirty="0">
              <a:solidFill>
                <a:schemeClr val="accent4">
                  <a:lumMod val="50000"/>
                </a:schemeClr>
              </a:solidFill>
              <a:latin typeface="Century Gothic"/>
              <a:cs typeface="Century Gothic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965375" lvl="1" indent="-514350">
              <a:buFont typeface="+mj-lt"/>
              <a:buAutoNum type="arabicPeriod"/>
            </a:pP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  <a:cs typeface="Century Gothic"/>
              </a:rPr>
              <a:t>Software process 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  <a:cs typeface="Century Gothic"/>
              </a:rPr>
              <a:t>m</a:t>
            </a: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  <a:cs typeface="Century Gothic"/>
              </a:rPr>
              <a:t>odel</a:t>
            </a:r>
          </a:p>
          <a:p>
            <a:pPr marL="965375" lvl="1" indent="-514350">
              <a:buFont typeface="+mj-lt"/>
              <a:buAutoNum type="arabicPeriod"/>
            </a:pP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  <a:cs typeface="Century Gothic"/>
              </a:rPr>
              <a:t>Roles and responsibilities</a:t>
            </a:r>
          </a:p>
          <a:p>
            <a:pPr marL="965375" lvl="1" indent="-514350">
              <a:buFont typeface="+mj-lt"/>
              <a:buAutoNum type="arabicPeriod"/>
            </a:pP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  <a:cs typeface="Century Gothic"/>
              </a:rPr>
              <a:t>Development environment</a:t>
            </a:r>
          </a:p>
          <a:p>
            <a:pPr marL="965375" lvl="1" indent="-514350">
              <a:buFont typeface="+mj-lt"/>
              <a:buAutoNum type="arabicPeriod"/>
            </a:pP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  <a:cs typeface="Century Gothic"/>
              </a:rPr>
              <a:t>Project management plan</a:t>
            </a:r>
          </a:p>
          <a:p>
            <a:pPr marL="965375" lvl="1" indent="-514350">
              <a:buFont typeface="+mj-lt"/>
              <a:buAutoNum type="arabicPeriod"/>
            </a:pP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Century Gothic"/>
              <a:cs typeface="Century Gothic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928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4">
                    <a:lumMod val="50000"/>
                  </a:schemeClr>
                </a:solidFill>
                <a:latin typeface="Century Gothic"/>
                <a:cs typeface="Century Gothic"/>
              </a:rPr>
              <a:t>2.1 Software Process </a:t>
            </a:r>
            <a:r>
              <a:rPr lang="en-US" dirty="0">
                <a:solidFill>
                  <a:schemeClr val="accent4">
                    <a:lumMod val="50000"/>
                  </a:schemeClr>
                </a:solidFill>
                <a:latin typeface="Century Gothic"/>
                <a:cs typeface="Century Gothic"/>
              </a:rPr>
              <a:t>M</a:t>
            </a:r>
            <a:r>
              <a:rPr lang="en-US" dirty="0" smtClean="0">
                <a:solidFill>
                  <a:schemeClr val="accent4">
                    <a:lumMod val="50000"/>
                  </a:schemeClr>
                </a:solidFill>
                <a:latin typeface="Century Gothic"/>
                <a:cs typeface="Century Gothic"/>
              </a:rPr>
              <a:t>odel</a:t>
            </a:r>
            <a:endParaRPr lang="en-US" dirty="0">
              <a:solidFill>
                <a:schemeClr val="accent4">
                  <a:lumMod val="50000"/>
                </a:schemeClr>
              </a:solidFill>
              <a:latin typeface="Century Gothic"/>
              <a:cs typeface="Century Gothic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US" smtClean="0"/>
              <a:t>14</a:t>
            </a:fld>
            <a:endParaRPr lang="en-US"/>
          </a:p>
        </p:txBody>
      </p:sp>
      <p:pic>
        <p:nvPicPr>
          <p:cNvPr id="7" name="Picture 2" descr="C:\Users\White Eagle\Desktop\Untitled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341" r="-17341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914401" y="6448425"/>
            <a:ext cx="6217920" cy="180976"/>
          </a:xfrm>
        </p:spPr>
        <p:txBody>
          <a:bodyPr/>
          <a:lstStyle/>
          <a:p>
            <a:r>
              <a:rPr lang="en-US" sz="1800" i="1" dirty="0" smtClean="0">
                <a:latin typeface="Century Gothic"/>
                <a:cs typeface="Century Gothic"/>
              </a:rPr>
              <a:t>Project Plan Management</a:t>
            </a:r>
            <a:endParaRPr lang="en-US" sz="1800" i="1" dirty="0"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519532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4">
                    <a:lumMod val="50000"/>
                  </a:schemeClr>
                </a:solidFill>
                <a:latin typeface="Century Gothic"/>
                <a:cs typeface="Century Gothic"/>
              </a:rPr>
              <a:t>2.2 Roles and Responsibilities</a:t>
            </a:r>
            <a:endParaRPr lang="en-US" dirty="0">
              <a:solidFill>
                <a:schemeClr val="accent4">
                  <a:lumMod val="50000"/>
                </a:schemeClr>
              </a:solidFill>
              <a:latin typeface="Century Gothic"/>
              <a:cs typeface="Century Gothic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US" smtClean="0"/>
              <a:t>15</a:t>
            </a:fld>
            <a:endParaRPr lang="en-US"/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74125647"/>
              </p:ext>
            </p:extLst>
          </p:nvPr>
        </p:nvGraphicFramePr>
        <p:xfrm>
          <a:off x="685800" y="1600200"/>
          <a:ext cx="7543800" cy="457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914401" y="6448425"/>
            <a:ext cx="6217920" cy="180976"/>
          </a:xfrm>
        </p:spPr>
        <p:txBody>
          <a:bodyPr/>
          <a:lstStyle/>
          <a:p>
            <a:r>
              <a:rPr lang="en-US" sz="1800" i="1" dirty="0" smtClean="0">
                <a:latin typeface="Century Gothic"/>
                <a:cs typeface="Century Gothic"/>
              </a:rPr>
              <a:t>Project Plan Management</a:t>
            </a:r>
            <a:endParaRPr lang="en-US" sz="1800" i="1" dirty="0"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690765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4">
                    <a:lumMod val="50000"/>
                  </a:schemeClr>
                </a:solidFill>
                <a:latin typeface="Century Gothic"/>
                <a:cs typeface="Century Gothic"/>
              </a:rPr>
              <a:t>2.3 Development Environment</a:t>
            </a:r>
            <a:endParaRPr lang="en-US" dirty="0">
              <a:solidFill>
                <a:schemeClr val="accent4">
                  <a:lumMod val="50000"/>
                </a:schemeClr>
              </a:solidFill>
              <a:latin typeface="Century Gothic"/>
              <a:cs typeface="Century Gothic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US" smtClean="0"/>
              <a:t>16</a:t>
            </a:fld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1687717" y="2133600"/>
            <a:ext cx="170802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2000" b="1" kern="1200" dirty="0" smtClean="0">
                <a:solidFill>
                  <a:srgbClr val="000000"/>
                </a:solidFill>
                <a:latin typeface="Century Gothic"/>
                <a:cs typeface="Century Gothic"/>
              </a:rPr>
              <a:t>Framework : </a:t>
            </a:r>
            <a:endParaRPr lang="en-US" sz="2000" b="1" kern="1200" dirty="0">
              <a:latin typeface="Century Gothic"/>
              <a:cs typeface="Century Gothic"/>
            </a:endParaRPr>
          </a:p>
        </p:txBody>
      </p:sp>
      <p:pic>
        <p:nvPicPr>
          <p:cNvPr id="18" name="Picture 17" descr="C:\Users\White Eagle\Desktop\Untitl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1905000"/>
            <a:ext cx="1266825" cy="742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 descr="C:\Users\iLucas\Desktop\psn images\VisualStudio20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2667000"/>
            <a:ext cx="1881789" cy="1441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angle 19"/>
          <p:cNvSpPr/>
          <p:nvPr/>
        </p:nvSpPr>
        <p:spPr>
          <a:xfrm>
            <a:off x="1694215" y="3352800"/>
            <a:ext cx="185679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2000" b="1" kern="1200" dirty="0" smtClean="0">
                <a:latin typeface="Century Gothic"/>
                <a:cs typeface="Century Gothic"/>
              </a:rPr>
              <a:t>Environment : </a:t>
            </a:r>
            <a:endParaRPr lang="en-US" sz="2000" b="1" kern="1200" dirty="0">
              <a:latin typeface="Century Gothic"/>
              <a:cs typeface="Century Gothic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841392" y="4724400"/>
            <a:ext cx="167475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2000" b="1" kern="1200" dirty="0">
                <a:latin typeface="Century Gothic"/>
                <a:cs typeface="Century Gothic"/>
              </a:rPr>
              <a:t>Web Server: 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4419600"/>
            <a:ext cx="1340619" cy="964964"/>
          </a:xfrm>
          <a:prstGeom prst="rect">
            <a:avLst/>
          </a:prstGeom>
        </p:spPr>
      </p:pic>
      <p:sp>
        <p:nvSpPr>
          <p:cNvPr id="10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914401" y="6448425"/>
            <a:ext cx="6217920" cy="180976"/>
          </a:xfrm>
        </p:spPr>
        <p:txBody>
          <a:bodyPr/>
          <a:lstStyle/>
          <a:p>
            <a:r>
              <a:rPr lang="en-US" sz="1800" i="1" dirty="0" smtClean="0">
                <a:latin typeface="Century Gothic"/>
                <a:cs typeface="Century Gothic"/>
              </a:rPr>
              <a:t>Project Plan Management</a:t>
            </a:r>
            <a:endParaRPr lang="en-US" sz="1800" i="1" dirty="0"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924694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4">
                    <a:lumMod val="50000"/>
                  </a:schemeClr>
                </a:solidFill>
                <a:latin typeface="Century Gothic"/>
                <a:cs typeface="Century Gothic"/>
              </a:rPr>
              <a:t>2.3 Development Environment</a:t>
            </a:r>
            <a:endParaRPr lang="en-US" dirty="0">
              <a:solidFill>
                <a:schemeClr val="accent4">
                  <a:lumMod val="50000"/>
                </a:schemeClr>
              </a:solidFill>
              <a:latin typeface="Century Gothic"/>
              <a:cs typeface="Century Gothic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US" smtClean="0"/>
              <a:t>17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828800" y="1676400"/>
            <a:ext cx="209274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kern="1200" dirty="0" smtClean="0">
                <a:latin typeface="Century Gothic"/>
                <a:cs typeface="Century Gothic"/>
              </a:rPr>
              <a:t>Source Control: </a:t>
            </a:r>
            <a:endParaRPr lang="en-US" sz="2000" b="1" kern="1200" dirty="0">
              <a:latin typeface="Century Gothic"/>
              <a:cs typeface="Century Gothic"/>
            </a:endParaRPr>
          </a:p>
        </p:txBody>
      </p:sp>
      <p:pic>
        <p:nvPicPr>
          <p:cNvPr id="11" name="Picture 10" descr="C:\Users\Administrator\Desktop\FSH Project\Picture7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1452563"/>
            <a:ext cx="1112227" cy="833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C:\Users\Administrator\Desktop\FSH Project\Picture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7461" y="2286000"/>
            <a:ext cx="1470939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1676400" y="2514600"/>
            <a:ext cx="244665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2000" b="1" kern="1200" dirty="0">
                <a:latin typeface="Century Gothic"/>
                <a:cs typeface="Century Gothic"/>
              </a:rPr>
              <a:t>Operating system: 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828800" y="3429000"/>
            <a:ext cx="9653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kern="1200" dirty="0">
                <a:latin typeface="Century Gothic"/>
                <a:cs typeface="Century Gothic"/>
              </a:rPr>
              <a:t>DBMS: 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0" y="3048000"/>
            <a:ext cx="2286000" cy="1287780"/>
          </a:xfrm>
          <a:prstGeom prst="rect">
            <a:avLst/>
          </a:prstGeom>
        </p:spPr>
      </p:pic>
      <p:pic>
        <p:nvPicPr>
          <p:cNvPr id="16" name="Picture 15" descr="C:\Users\White Eagle\Desktop\openid-logo-wordmark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4407456"/>
            <a:ext cx="1363861" cy="545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 22"/>
          <p:cNvSpPr/>
          <p:nvPr/>
        </p:nvSpPr>
        <p:spPr>
          <a:xfrm>
            <a:off x="1993418" y="4343400"/>
            <a:ext cx="67358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kern="1200" dirty="0">
                <a:latin typeface="Century Gothic"/>
                <a:cs typeface="Century Gothic"/>
              </a:rPr>
              <a:t>API: </a:t>
            </a:r>
          </a:p>
        </p:txBody>
      </p:sp>
      <p:pic>
        <p:nvPicPr>
          <p:cNvPr id="24" name="Picture 23" descr="C:\Users\Administrator\Desktop\FSH Project\Picture9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4256562"/>
            <a:ext cx="1006105" cy="772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 descr="C:\Users\Administrator\Desktop\FSH Project\Picture10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3055" y="5105400"/>
            <a:ext cx="1506145" cy="755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914401" y="6448425"/>
            <a:ext cx="6217920" cy="180976"/>
          </a:xfrm>
        </p:spPr>
        <p:txBody>
          <a:bodyPr/>
          <a:lstStyle/>
          <a:p>
            <a:r>
              <a:rPr lang="en-US" sz="1800" i="1" dirty="0" smtClean="0">
                <a:latin typeface="Century Gothic"/>
                <a:cs typeface="Century Gothic"/>
              </a:rPr>
              <a:t>Project Plan Management</a:t>
            </a:r>
            <a:endParaRPr lang="en-US" sz="1800" i="1" dirty="0"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003603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4">
                    <a:lumMod val="50000"/>
                  </a:schemeClr>
                </a:solidFill>
                <a:latin typeface="Century Gothic"/>
                <a:cs typeface="Century Gothic"/>
              </a:rPr>
              <a:t>2.4 Project Management </a:t>
            </a:r>
            <a:r>
              <a:rPr lang="en-US" dirty="0">
                <a:solidFill>
                  <a:schemeClr val="accent4">
                    <a:lumMod val="50000"/>
                  </a:schemeClr>
                </a:solidFill>
                <a:latin typeface="Century Gothic"/>
                <a:cs typeface="Century Gothic"/>
              </a:rPr>
              <a:t>P</a:t>
            </a:r>
            <a:r>
              <a:rPr lang="en-US" dirty="0" smtClean="0">
                <a:solidFill>
                  <a:schemeClr val="accent4">
                    <a:lumMod val="50000"/>
                  </a:schemeClr>
                </a:solidFill>
                <a:latin typeface="Century Gothic"/>
                <a:cs typeface="Century Gothic"/>
              </a:rPr>
              <a:t>lan</a:t>
            </a:r>
            <a:endParaRPr lang="en-US" dirty="0">
              <a:solidFill>
                <a:schemeClr val="accent4">
                  <a:lumMod val="50000"/>
                </a:schemeClr>
              </a:solidFill>
              <a:latin typeface="Century Gothic"/>
              <a:cs typeface="Century Gothic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US" smtClean="0"/>
              <a:t>18</a:t>
            </a:fld>
            <a:endParaRPr lang="en-US"/>
          </a:p>
        </p:txBody>
      </p:sp>
      <p:pic>
        <p:nvPicPr>
          <p:cNvPr id="3" name="Picture 2" descr="Untitled-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125" y="1447800"/>
            <a:ext cx="7688075" cy="4648200"/>
          </a:xfrm>
          <a:prstGeom prst="rect">
            <a:avLst/>
          </a:prstGeom>
        </p:spPr>
      </p:pic>
      <p:sp>
        <p:nvSpPr>
          <p:cNvPr id="6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914401" y="6448425"/>
            <a:ext cx="6217920" cy="180976"/>
          </a:xfrm>
        </p:spPr>
        <p:txBody>
          <a:bodyPr/>
          <a:lstStyle/>
          <a:p>
            <a:r>
              <a:rPr lang="en-US" sz="1800" i="1" dirty="0" smtClean="0">
                <a:latin typeface="Century Gothic"/>
                <a:cs typeface="Century Gothic"/>
              </a:rPr>
              <a:t>Project Plan Management</a:t>
            </a:r>
            <a:endParaRPr lang="en-US" sz="1800" i="1" dirty="0"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4219786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4">
                    <a:lumMod val="50000"/>
                  </a:schemeClr>
                </a:solidFill>
                <a:latin typeface="Century Gothic"/>
                <a:cs typeface="Century Gothic"/>
              </a:rPr>
              <a:t>3</a:t>
            </a:r>
            <a:r>
              <a:rPr lang="en-US" dirty="0" smtClean="0">
                <a:solidFill>
                  <a:schemeClr val="accent4">
                    <a:lumMod val="50000"/>
                  </a:schemeClr>
                </a:solidFill>
                <a:latin typeface="Century Gothic"/>
                <a:cs typeface="Century Gothic"/>
              </a:rPr>
              <a:t>. Software Requirements</a:t>
            </a:r>
            <a:endParaRPr lang="en-US" dirty="0">
              <a:solidFill>
                <a:schemeClr val="accent4">
                  <a:lumMod val="50000"/>
                </a:schemeClr>
              </a:solidFill>
              <a:latin typeface="Century Gothic"/>
              <a:cs typeface="Century Gothic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965375" lvl="1" indent="-514350">
              <a:buFont typeface="+mj-lt"/>
              <a:buAutoNum type="arabicPeriod"/>
            </a:pP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  <a:cs typeface="Century Gothic"/>
              </a:rPr>
              <a:t>User requirements</a:t>
            </a:r>
          </a:p>
          <a:p>
            <a:pPr marL="965375" lvl="1" indent="-514350">
              <a:buFont typeface="+mj-lt"/>
              <a:buAutoNum type="arabicPeriod"/>
            </a:pP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  <a:cs typeface="Century Gothic"/>
              </a:rPr>
              <a:t>System requirements</a:t>
            </a:r>
          </a:p>
          <a:p>
            <a:pPr marL="965375" lvl="1" indent="-514350">
              <a:buFont typeface="+mj-lt"/>
              <a:buAutoNum type="arabicPeriod"/>
            </a:pP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  <a:cs typeface="Century Gothic"/>
              </a:rPr>
              <a:t>Non- functional requirements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060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4">
                    <a:lumMod val="50000"/>
                  </a:schemeClr>
                </a:solidFill>
                <a:latin typeface="Century Gothic"/>
                <a:cs typeface="Century Gothic"/>
              </a:rPr>
              <a:t>CONTENTS</a:t>
            </a:r>
            <a:endParaRPr lang="en-US" dirty="0">
              <a:solidFill>
                <a:schemeClr val="accent4">
                  <a:lumMod val="50000"/>
                </a:schemeClr>
              </a:solidFill>
              <a:latin typeface="Century Gothic"/>
              <a:cs typeface="Century Gothic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  <a:cs typeface="Century Gothic"/>
              </a:rPr>
              <a:t>Introduction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Century Gothic"/>
              <a:cs typeface="Century Gothic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  <a:cs typeface="Century Gothic"/>
              </a:rPr>
              <a:t>Project plan management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Century Gothic"/>
              <a:cs typeface="Century Gothic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  <a:cs typeface="Century Gothic"/>
              </a:rPr>
              <a:t>Requirement specification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  <a:cs typeface="Century Gothic"/>
              </a:rPr>
              <a:t>Software design description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  <a:cs typeface="Century Gothic"/>
              </a:rPr>
              <a:t>Software Test documentation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  <a:cs typeface="Century Gothic"/>
              </a:rPr>
              <a:t>Demo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  <a:cs typeface="Century Gothic"/>
              </a:rPr>
              <a:t>Q&amp;A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Century Gothic"/>
              <a:cs typeface="Century Gothic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341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4">
                    <a:lumMod val="50000"/>
                  </a:schemeClr>
                </a:solidFill>
                <a:latin typeface="Century Gothic"/>
                <a:cs typeface="Century Gothic"/>
              </a:rPr>
              <a:t>3.1 User Requirements</a:t>
            </a:r>
            <a:endParaRPr lang="en-US" dirty="0">
              <a:solidFill>
                <a:schemeClr val="accent4">
                  <a:lumMod val="50000"/>
                </a:schemeClr>
              </a:solidFill>
              <a:latin typeface="Century Gothic"/>
              <a:cs typeface="Century Gothic"/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914400" y="1600200"/>
            <a:ext cx="7315200" cy="838200"/>
          </a:xfrm>
        </p:spPr>
        <p:txBody>
          <a:bodyPr>
            <a:normAutofit/>
          </a:bodyPr>
          <a:lstStyle/>
          <a:p>
            <a:r>
              <a:rPr lang="en-US" sz="2400" dirty="0" smtClean="0">
                <a:latin typeface="Century Gothic"/>
                <a:cs typeface="Century Gothic"/>
              </a:rPr>
              <a:t>3 types of users in system:</a:t>
            </a:r>
            <a:endParaRPr lang="en-US" sz="2400" dirty="0">
              <a:latin typeface="Century Gothic"/>
              <a:cs typeface="Century Gothic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US" smtClean="0"/>
              <a:t>20</a:t>
            </a:fld>
            <a:endParaRPr lang="en-US"/>
          </a:p>
        </p:txBody>
      </p:sp>
      <p:pic>
        <p:nvPicPr>
          <p:cNvPr id="10" name="Picture 9" descr="visito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4136" y="3124200"/>
            <a:ext cx="1092200" cy="1016000"/>
          </a:xfrm>
          <a:prstGeom prst="rect">
            <a:avLst/>
          </a:prstGeom>
        </p:spPr>
      </p:pic>
      <p:sp>
        <p:nvSpPr>
          <p:cNvPr id="11" name="Content Placeholder 8"/>
          <p:cNvSpPr txBox="1">
            <a:spLocks/>
          </p:cNvSpPr>
          <p:nvPr/>
        </p:nvSpPr>
        <p:spPr>
          <a:xfrm>
            <a:off x="1066800" y="4419599"/>
            <a:ext cx="1600200" cy="905923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>
            <a:lvl1pPr marL="304747" indent="-304747" algn="l" defTabSz="1218987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772" indent="-304747" algn="l" defTabSz="1218987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6797" indent="-30474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822" indent="-30474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08847" indent="-30474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59872" indent="-30474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10897" indent="-30474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61922" indent="-30474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12947" indent="-30474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latin typeface="Century Gothic"/>
                <a:cs typeface="Century Gothic"/>
              </a:rPr>
              <a:t>Visitor</a:t>
            </a:r>
            <a:endParaRPr lang="en-US" sz="2400" dirty="0">
              <a:latin typeface="Century Gothic"/>
              <a:cs typeface="Century Gothic"/>
            </a:endParaRPr>
          </a:p>
        </p:txBody>
      </p:sp>
      <p:pic>
        <p:nvPicPr>
          <p:cNvPr id="12" name="Picture 11" descr="use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00" y="3048000"/>
            <a:ext cx="952500" cy="1066800"/>
          </a:xfrm>
          <a:prstGeom prst="rect">
            <a:avLst/>
          </a:prstGeom>
        </p:spPr>
      </p:pic>
      <p:sp>
        <p:nvSpPr>
          <p:cNvPr id="13" name="Content Placeholder 8"/>
          <p:cNvSpPr txBox="1">
            <a:spLocks/>
          </p:cNvSpPr>
          <p:nvPr/>
        </p:nvSpPr>
        <p:spPr>
          <a:xfrm>
            <a:off x="3200400" y="4495801"/>
            <a:ext cx="2209800" cy="762000"/>
          </a:xfrm>
          <a:prstGeom prst="rect">
            <a:avLst/>
          </a:prstGeom>
        </p:spPr>
        <p:txBody>
          <a:bodyPr vert="horz" lIns="121899" tIns="60949" rIns="121899" bIns="60949" rtlCol="0">
            <a:normAutofit lnSpcReduction="10000"/>
          </a:bodyPr>
          <a:lstStyle>
            <a:lvl1pPr marL="304747" indent="-304747" algn="l" defTabSz="1218987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772" indent="-304747" algn="l" defTabSz="1218987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6797" indent="-30474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822" indent="-30474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08847" indent="-30474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59872" indent="-30474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10897" indent="-30474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61922" indent="-30474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12947" indent="-30474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 smtClean="0">
                <a:latin typeface="Century Gothic"/>
                <a:cs typeface="Century Gothic"/>
              </a:rPr>
              <a:t>Registered User</a:t>
            </a:r>
            <a:endParaRPr lang="en-US" sz="2400" dirty="0">
              <a:latin typeface="Century Gothic"/>
              <a:cs typeface="Century Gothic"/>
            </a:endParaRPr>
          </a:p>
        </p:txBody>
      </p:sp>
      <p:pic>
        <p:nvPicPr>
          <p:cNvPr id="14" name="Picture 13" descr="adm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0" y="3124200"/>
            <a:ext cx="749300" cy="965200"/>
          </a:xfrm>
          <a:prstGeom prst="rect">
            <a:avLst/>
          </a:prstGeom>
        </p:spPr>
      </p:pic>
      <p:sp>
        <p:nvSpPr>
          <p:cNvPr id="15" name="Content Placeholder 8"/>
          <p:cNvSpPr txBox="1">
            <a:spLocks/>
          </p:cNvSpPr>
          <p:nvPr/>
        </p:nvSpPr>
        <p:spPr>
          <a:xfrm>
            <a:off x="5791200" y="4419600"/>
            <a:ext cx="2209800" cy="762000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>
            <a:lvl1pPr marL="304747" indent="-304747" algn="l" defTabSz="1218987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772" indent="-304747" algn="l" defTabSz="1218987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6797" indent="-30474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822" indent="-30474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08847" indent="-30474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59872" indent="-30474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10897" indent="-30474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61922" indent="-30474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12947" indent="-30474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 smtClean="0">
                <a:latin typeface="Century Gothic"/>
                <a:cs typeface="Century Gothic"/>
              </a:rPr>
              <a:t>Admin</a:t>
            </a:r>
            <a:endParaRPr lang="en-US" sz="2400" dirty="0">
              <a:latin typeface="Century Gothic"/>
              <a:cs typeface="Century Gothic"/>
            </a:endParaRPr>
          </a:p>
        </p:txBody>
      </p:sp>
      <p:sp>
        <p:nvSpPr>
          <p:cNvPr id="16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914401" y="6448425"/>
            <a:ext cx="6217920" cy="180976"/>
          </a:xfrm>
        </p:spPr>
        <p:txBody>
          <a:bodyPr/>
          <a:lstStyle/>
          <a:p>
            <a:r>
              <a:rPr lang="en-US" sz="1800" i="1" dirty="0" smtClean="0">
                <a:latin typeface="Century Gothic"/>
                <a:cs typeface="Century Gothic"/>
              </a:rPr>
              <a:t>Software Requirements</a:t>
            </a:r>
            <a:endParaRPr lang="en-US" sz="1800" i="1" dirty="0"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760427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4">
                    <a:lumMod val="50000"/>
                  </a:schemeClr>
                </a:solidFill>
                <a:latin typeface="Century Gothic"/>
                <a:cs typeface="Century Gothic"/>
              </a:rPr>
              <a:t>3.1 User Requirements</a:t>
            </a:r>
            <a:endParaRPr lang="en-US" dirty="0">
              <a:solidFill>
                <a:schemeClr val="accent4">
                  <a:lumMod val="50000"/>
                </a:schemeClr>
              </a:solidFill>
              <a:latin typeface="Century Gothic"/>
              <a:cs typeface="Century Gothic"/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914400" y="1600200"/>
            <a:ext cx="7315200" cy="3962400"/>
          </a:xfrm>
        </p:spPr>
        <p:txBody>
          <a:bodyPr>
            <a:normAutofit/>
          </a:bodyPr>
          <a:lstStyle/>
          <a:p>
            <a:r>
              <a:rPr lang="en-US" sz="2400" b="1" dirty="0" smtClean="0">
                <a:latin typeface="Century Gothic"/>
                <a:cs typeface="Century Gothic"/>
              </a:rPr>
              <a:t>Visitor</a:t>
            </a:r>
          </a:p>
          <a:p>
            <a:pPr lvl="1"/>
            <a:r>
              <a:rPr lang="en-US" dirty="0">
                <a:latin typeface="Century Gothic"/>
                <a:cs typeface="Century Gothic"/>
              </a:rPr>
              <a:t>Search</a:t>
            </a:r>
          </a:p>
          <a:p>
            <a:pPr lvl="1"/>
            <a:r>
              <a:rPr lang="en-US" dirty="0">
                <a:latin typeface="Century Gothic"/>
                <a:cs typeface="Century Gothic"/>
              </a:rPr>
              <a:t>Advanced Search</a:t>
            </a:r>
          </a:p>
          <a:p>
            <a:pPr lvl="1"/>
            <a:r>
              <a:rPr lang="en-US" dirty="0" smtClean="0">
                <a:latin typeface="Century Gothic"/>
                <a:cs typeface="Century Gothic"/>
              </a:rPr>
              <a:t>Add Post</a:t>
            </a:r>
            <a:endParaRPr lang="en-US" dirty="0">
              <a:latin typeface="Century Gothic"/>
              <a:cs typeface="Century Gothic"/>
            </a:endParaRPr>
          </a:p>
          <a:p>
            <a:pPr lvl="1"/>
            <a:r>
              <a:rPr lang="en-US" dirty="0">
                <a:latin typeface="Century Gothic"/>
                <a:cs typeface="Century Gothic"/>
              </a:rPr>
              <a:t>Edit Post</a:t>
            </a:r>
          </a:p>
          <a:p>
            <a:pPr lvl="1"/>
            <a:r>
              <a:rPr lang="en-US" dirty="0">
                <a:latin typeface="Century Gothic"/>
                <a:cs typeface="Century Gothic"/>
              </a:rPr>
              <a:t>Renew </a:t>
            </a:r>
            <a:r>
              <a:rPr lang="en-US" dirty="0" smtClean="0">
                <a:latin typeface="Century Gothic"/>
                <a:cs typeface="Century Gothic"/>
              </a:rPr>
              <a:t>Post</a:t>
            </a:r>
          </a:p>
          <a:p>
            <a:pPr lvl="1"/>
            <a:r>
              <a:rPr lang="en-US" dirty="0">
                <a:latin typeface="Century Gothic"/>
                <a:cs typeface="Century Gothic"/>
              </a:rPr>
              <a:t>Delete </a:t>
            </a:r>
            <a:r>
              <a:rPr lang="en-US" dirty="0" smtClean="0">
                <a:latin typeface="Century Gothic"/>
                <a:cs typeface="Century Gothic"/>
              </a:rPr>
              <a:t>Post</a:t>
            </a:r>
            <a:endParaRPr lang="en-US" dirty="0">
              <a:latin typeface="Century Gothic"/>
              <a:cs typeface="Century Gothic"/>
            </a:endParaRPr>
          </a:p>
          <a:p>
            <a:pPr lvl="1"/>
            <a:r>
              <a:rPr lang="en-US" dirty="0" smtClean="0">
                <a:latin typeface="Century Gothic"/>
                <a:cs typeface="Century Gothic"/>
              </a:rPr>
              <a:t>Register</a:t>
            </a:r>
            <a:endParaRPr lang="en-US" dirty="0">
              <a:latin typeface="Century Gothic"/>
              <a:cs typeface="Century Gothic"/>
            </a:endParaRPr>
          </a:p>
          <a:p>
            <a:pPr lvl="1"/>
            <a:endParaRPr lang="en-US" dirty="0">
              <a:latin typeface="Century Gothic"/>
              <a:cs typeface="Century Gothic"/>
            </a:endParaRPr>
          </a:p>
          <a:p>
            <a:pPr lvl="1"/>
            <a:endParaRPr lang="en-US" sz="2000" dirty="0" smtClean="0">
              <a:latin typeface="Century Gothic"/>
              <a:cs typeface="Century Gothic"/>
            </a:endParaRPr>
          </a:p>
          <a:p>
            <a:pPr lvl="1"/>
            <a:endParaRPr lang="en-US" sz="2000" dirty="0">
              <a:latin typeface="Century Gothic"/>
              <a:cs typeface="Century Gothic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US" smtClean="0"/>
              <a:t>21</a:t>
            </a:fld>
            <a:endParaRPr lang="en-US"/>
          </a:p>
        </p:txBody>
      </p:sp>
      <p:pic>
        <p:nvPicPr>
          <p:cNvPr id="16" name="Picture 15" descr="visito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0" y="1981200"/>
            <a:ext cx="1556385" cy="1447800"/>
          </a:xfrm>
          <a:prstGeom prst="rect">
            <a:avLst/>
          </a:prstGeom>
        </p:spPr>
      </p:pic>
      <p:sp>
        <p:nvSpPr>
          <p:cNvPr id="6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914401" y="6448425"/>
            <a:ext cx="6217920" cy="180976"/>
          </a:xfrm>
        </p:spPr>
        <p:txBody>
          <a:bodyPr/>
          <a:lstStyle/>
          <a:p>
            <a:r>
              <a:rPr lang="en-US" sz="1800" i="1" dirty="0" smtClean="0">
                <a:latin typeface="Century Gothic"/>
                <a:cs typeface="Century Gothic"/>
              </a:rPr>
              <a:t>Software Requirements</a:t>
            </a:r>
            <a:endParaRPr lang="en-US" sz="1800" i="1" dirty="0"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597504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4">
                    <a:lumMod val="50000"/>
                  </a:schemeClr>
                </a:solidFill>
                <a:latin typeface="Century Gothic"/>
                <a:cs typeface="Century Gothic"/>
              </a:rPr>
              <a:t>3.1 User Requirements</a:t>
            </a:r>
            <a:endParaRPr lang="en-US" dirty="0">
              <a:solidFill>
                <a:schemeClr val="accent4">
                  <a:lumMod val="50000"/>
                </a:schemeClr>
              </a:solidFill>
              <a:latin typeface="Century Gothic"/>
              <a:cs typeface="Century Gothic"/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914400" y="1600200"/>
            <a:ext cx="7772400" cy="4038600"/>
          </a:xfrm>
        </p:spPr>
        <p:txBody>
          <a:bodyPr>
            <a:noAutofit/>
          </a:bodyPr>
          <a:lstStyle/>
          <a:p>
            <a:r>
              <a:rPr lang="en-US" sz="2400" b="1" dirty="0" smtClean="0">
                <a:latin typeface="Century Gothic"/>
                <a:cs typeface="Century Gothic"/>
              </a:rPr>
              <a:t>Registered User</a:t>
            </a:r>
          </a:p>
          <a:p>
            <a:pPr lvl="1"/>
            <a:r>
              <a:rPr lang="en-US" sz="1800" u="sng" dirty="0" smtClean="0">
                <a:latin typeface="Century Gothic"/>
                <a:cs typeface="Century Gothic"/>
              </a:rPr>
              <a:t>All functions of visitor</a:t>
            </a:r>
          </a:p>
          <a:p>
            <a:pPr lvl="1"/>
            <a:r>
              <a:rPr lang="en-US" sz="1800" dirty="0">
                <a:latin typeface="Century Gothic"/>
                <a:cs typeface="Century Gothic"/>
              </a:rPr>
              <a:t>Login, log </a:t>
            </a:r>
            <a:r>
              <a:rPr lang="en-US" sz="1800" dirty="0" smtClean="0">
                <a:latin typeface="Century Gothic"/>
                <a:cs typeface="Century Gothic"/>
              </a:rPr>
              <a:t>out</a:t>
            </a:r>
            <a:endParaRPr lang="en-US" sz="1800" u="sng" dirty="0" smtClean="0">
              <a:latin typeface="Century Gothic"/>
              <a:cs typeface="Century Gothic"/>
            </a:endParaRPr>
          </a:p>
          <a:p>
            <a:pPr lvl="1"/>
            <a:r>
              <a:rPr lang="en-US" sz="1800" dirty="0" smtClean="0">
                <a:latin typeface="Century Gothic"/>
                <a:cs typeface="Century Gothic"/>
              </a:rPr>
              <a:t>Has user workspace: manage account info, own posts, payments, conversations, favorites </a:t>
            </a:r>
            <a:endParaRPr lang="en-US" sz="1800" dirty="0">
              <a:latin typeface="Century Gothic"/>
              <a:cs typeface="Century Gothic"/>
            </a:endParaRPr>
          </a:p>
          <a:p>
            <a:pPr lvl="1"/>
            <a:r>
              <a:rPr lang="en-US" sz="1800" dirty="0" smtClean="0">
                <a:latin typeface="Century Gothic"/>
                <a:cs typeface="Century Gothic"/>
              </a:rPr>
              <a:t>View</a:t>
            </a:r>
            <a:r>
              <a:rPr lang="en-US" sz="1800" dirty="0">
                <a:latin typeface="Century Gothic"/>
                <a:cs typeface="Century Gothic"/>
              </a:rPr>
              <a:t>, add, remove house in favorite list</a:t>
            </a:r>
          </a:p>
          <a:p>
            <a:pPr lvl="1"/>
            <a:r>
              <a:rPr lang="en-US" sz="1800" dirty="0">
                <a:latin typeface="Century Gothic"/>
                <a:cs typeface="Century Gothic"/>
              </a:rPr>
              <a:t>Compare </a:t>
            </a:r>
            <a:r>
              <a:rPr lang="en-US" sz="1800" dirty="0" smtClean="0">
                <a:latin typeface="Century Gothic"/>
                <a:cs typeface="Century Gothic"/>
              </a:rPr>
              <a:t>houses</a:t>
            </a:r>
          </a:p>
          <a:p>
            <a:pPr lvl="1"/>
            <a:r>
              <a:rPr lang="en-US" sz="1800" dirty="0" smtClean="0">
                <a:latin typeface="Century Gothic"/>
                <a:cs typeface="Century Gothic"/>
              </a:rPr>
              <a:t>Report spam posts</a:t>
            </a:r>
            <a:endParaRPr lang="en-US" sz="1800" dirty="0">
              <a:latin typeface="Century Gothic"/>
              <a:cs typeface="Century Gothic"/>
            </a:endParaRPr>
          </a:p>
          <a:p>
            <a:endParaRPr lang="en-US" sz="2400" dirty="0">
              <a:latin typeface="Century Gothic"/>
              <a:cs typeface="Century Gothic"/>
            </a:endParaRPr>
          </a:p>
          <a:p>
            <a:pPr lvl="1"/>
            <a:endParaRPr lang="en-US" dirty="0" smtClean="0">
              <a:latin typeface="Century Gothic"/>
              <a:cs typeface="Century Gothic"/>
            </a:endParaRPr>
          </a:p>
          <a:p>
            <a:pPr lvl="1"/>
            <a:endParaRPr lang="en-US" dirty="0">
              <a:latin typeface="Century Gothic"/>
              <a:cs typeface="Century Gothic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US" smtClean="0"/>
              <a:t>22</a:t>
            </a:fld>
            <a:endParaRPr lang="en-US"/>
          </a:p>
        </p:txBody>
      </p:sp>
      <p:pic>
        <p:nvPicPr>
          <p:cNvPr id="6" name="Picture 5" descr="use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400" y="762000"/>
            <a:ext cx="1496786" cy="1676400"/>
          </a:xfrm>
          <a:prstGeom prst="rect">
            <a:avLst/>
          </a:prstGeom>
        </p:spPr>
      </p:pic>
      <p:sp>
        <p:nvSpPr>
          <p:cNvPr id="7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914401" y="6448425"/>
            <a:ext cx="6217920" cy="180976"/>
          </a:xfrm>
        </p:spPr>
        <p:txBody>
          <a:bodyPr/>
          <a:lstStyle/>
          <a:p>
            <a:r>
              <a:rPr lang="en-US" sz="1800" i="1" dirty="0" smtClean="0">
                <a:latin typeface="Century Gothic"/>
                <a:cs typeface="Century Gothic"/>
              </a:rPr>
              <a:t>Software Requirements</a:t>
            </a:r>
            <a:endParaRPr lang="en-US" sz="1800" i="1" dirty="0"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4278707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4">
                    <a:lumMod val="50000"/>
                  </a:schemeClr>
                </a:solidFill>
                <a:latin typeface="Century Gothic"/>
                <a:cs typeface="Century Gothic"/>
              </a:rPr>
              <a:t>3.1 User Requirements</a:t>
            </a:r>
            <a:endParaRPr lang="en-US" dirty="0">
              <a:solidFill>
                <a:schemeClr val="accent4">
                  <a:lumMod val="50000"/>
                </a:schemeClr>
              </a:solidFill>
              <a:latin typeface="Century Gothic"/>
              <a:cs typeface="Century Gothic"/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914400" y="1600200"/>
            <a:ext cx="7772400" cy="4038600"/>
          </a:xfrm>
        </p:spPr>
        <p:txBody>
          <a:bodyPr>
            <a:noAutofit/>
          </a:bodyPr>
          <a:lstStyle/>
          <a:p>
            <a:r>
              <a:rPr lang="en-US" sz="2400" b="1" dirty="0" smtClean="0">
                <a:latin typeface="Century Gothic"/>
                <a:cs typeface="Century Gothic"/>
              </a:rPr>
              <a:t>Administrator</a:t>
            </a:r>
          </a:p>
          <a:p>
            <a:pPr lvl="1"/>
            <a:r>
              <a:rPr lang="en-US" sz="2000" u="sng" dirty="0" smtClean="0">
                <a:latin typeface="Century Gothic"/>
                <a:cs typeface="Century Gothic"/>
              </a:rPr>
              <a:t>All functions of system</a:t>
            </a:r>
          </a:p>
          <a:p>
            <a:pPr lvl="1"/>
            <a:r>
              <a:rPr lang="en-US" sz="2000" dirty="0" smtClean="0">
                <a:latin typeface="Century Gothic"/>
                <a:cs typeface="Century Gothic"/>
              </a:rPr>
              <a:t>Has admin workspace: manage all configurations of over all system such as: 	</a:t>
            </a:r>
          </a:p>
          <a:p>
            <a:pPr lvl="2"/>
            <a:r>
              <a:rPr lang="en-US" sz="1800" dirty="0">
                <a:latin typeface="Century Gothic"/>
                <a:cs typeface="Century Gothic"/>
              </a:rPr>
              <a:t>M</a:t>
            </a:r>
            <a:r>
              <a:rPr lang="en-US" sz="1800" dirty="0" smtClean="0">
                <a:latin typeface="Century Gothic"/>
                <a:cs typeface="Century Gothic"/>
              </a:rPr>
              <a:t>anage all posts </a:t>
            </a:r>
          </a:p>
          <a:p>
            <a:pPr lvl="2"/>
            <a:r>
              <a:rPr lang="en-US" sz="1800" dirty="0" smtClean="0">
                <a:latin typeface="Century Gothic"/>
                <a:cs typeface="Century Gothic"/>
              </a:rPr>
              <a:t>Locations (cities, districts)</a:t>
            </a:r>
          </a:p>
          <a:p>
            <a:pPr lvl="2"/>
            <a:r>
              <a:rPr lang="en-US" sz="1800" dirty="0">
                <a:latin typeface="Century Gothic"/>
                <a:cs typeface="Century Gothic"/>
              </a:rPr>
              <a:t>P</a:t>
            </a:r>
            <a:r>
              <a:rPr lang="en-US" sz="1800" dirty="0" smtClean="0">
                <a:latin typeface="Century Gothic"/>
                <a:cs typeface="Century Gothic"/>
              </a:rPr>
              <a:t>ayments </a:t>
            </a:r>
          </a:p>
          <a:p>
            <a:pPr lvl="2"/>
            <a:r>
              <a:rPr lang="en-US" sz="1800" dirty="0" smtClean="0">
                <a:latin typeface="Century Gothic"/>
                <a:cs typeface="Century Gothic"/>
              </a:rPr>
              <a:t>Facilities weight configuration</a:t>
            </a:r>
          </a:p>
          <a:p>
            <a:pPr lvl="2"/>
            <a:r>
              <a:rPr lang="en-US" sz="1800" dirty="0" smtClean="0">
                <a:latin typeface="Century Gothic"/>
                <a:cs typeface="Century Gothic"/>
              </a:rPr>
              <a:t> Post filter system …</a:t>
            </a:r>
          </a:p>
          <a:p>
            <a:pPr lvl="1"/>
            <a:endParaRPr lang="en-US" dirty="0" smtClean="0">
              <a:latin typeface="Century Gothic"/>
              <a:cs typeface="Century Gothic"/>
            </a:endParaRPr>
          </a:p>
          <a:p>
            <a:pPr lvl="1"/>
            <a:endParaRPr lang="en-US" dirty="0">
              <a:latin typeface="Century Gothic"/>
              <a:cs typeface="Century Gothic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US" smtClean="0"/>
              <a:t>23</a:t>
            </a:fld>
            <a:endParaRPr lang="en-US"/>
          </a:p>
        </p:txBody>
      </p:sp>
      <p:pic>
        <p:nvPicPr>
          <p:cNvPr id="7" name="Picture 6" descr="admi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599268"/>
            <a:ext cx="1295400" cy="1668651"/>
          </a:xfrm>
          <a:prstGeom prst="rect">
            <a:avLst/>
          </a:prstGeom>
        </p:spPr>
      </p:pic>
      <p:sp>
        <p:nvSpPr>
          <p:cNvPr id="6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914401" y="6448425"/>
            <a:ext cx="6217920" cy="180976"/>
          </a:xfrm>
        </p:spPr>
        <p:txBody>
          <a:bodyPr/>
          <a:lstStyle/>
          <a:p>
            <a:r>
              <a:rPr lang="en-US" sz="1800" i="1" dirty="0" smtClean="0">
                <a:latin typeface="Century Gothic"/>
                <a:cs typeface="Century Gothic"/>
              </a:rPr>
              <a:t>Software Requirements</a:t>
            </a:r>
            <a:endParaRPr lang="en-US" sz="1800" i="1" dirty="0"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541014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4">
                    <a:lumMod val="50000"/>
                  </a:schemeClr>
                </a:solidFill>
                <a:latin typeface="Century Gothic"/>
                <a:cs typeface="Century Gothic"/>
              </a:rPr>
              <a:t>3.2 System Requirements</a:t>
            </a:r>
            <a:endParaRPr lang="en-US" dirty="0">
              <a:solidFill>
                <a:schemeClr val="accent4">
                  <a:lumMod val="50000"/>
                </a:schemeClr>
              </a:solidFill>
              <a:latin typeface="Century Gothic"/>
              <a:cs typeface="Century Gothic"/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914400" y="1600200"/>
            <a:ext cx="4876800" cy="4495800"/>
          </a:xfrm>
        </p:spPr>
        <p:txBody>
          <a:bodyPr>
            <a:normAutofit fontScale="92500" lnSpcReduction="20000"/>
          </a:bodyPr>
          <a:lstStyle/>
          <a:p>
            <a:pPr lvl="0"/>
            <a:r>
              <a:rPr lang="en-US" b="1" dirty="0" smtClean="0">
                <a:latin typeface="Century Gothic"/>
                <a:cs typeface="Century Gothic"/>
              </a:rPr>
              <a:t>System</a:t>
            </a:r>
          </a:p>
          <a:p>
            <a:pPr lvl="1">
              <a:lnSpc>
                <a:spcPct val="110000"/>
              </a:lnSpc>
            </a:pPr>
            <a:r>
              <a:rPr lang="en-US" sz="2300" dirty="0">
                <a:latin typeface="Century Gothic"/>
                <a:cs typeface="Century Gothic"/>
              </a:rPr>
              <a:t>A</a:t>
            </a:r>
            <a:r>
              <a:rPr lang="en-US" sz="2300" dirty="0" smtClean="0">
                <a:latin typeface="Century Gothic"/>
                <a:cs typeface="Century Gothic"/>
              </a:rPr>
              <a:t>uto </a:t>
            </a:r>
            <a:r>
              <a:rPr lang="en-US" sz="2300" dirty="0">
                <a:latin typeface="Century Gothic"/>
                <a:cs typeface="Century Gothic"/>
              </a:rPr>
              <a:t>hide the topic post after amount of time posted.</a:t>
            </a:r>
          </a:p>
          <a:p>
            <a:pPr lvl="1">
              <a:lnSpc>
                <a:spcPct val="110000"/>
              </a:lnSpc>
            </a:pPr>
            <a:r>
              <a:rPr lang="en-US" sz="2300" dirty="0">
                <a:latin typeface="Century Gothic"/>
                <a:cs typeface="Century Gothic"/>
              </a:rPr>
              <a:t>A</a:t>
            </a:r>
            <a:r>
              <a:rPr lang="en-US" sz="2300" dirty="0" smtClean="0">
                <a:latin typeface="Century Gothic"/>
                <a:cs typeface="Century Gothic"/>
              </a:rPr>
              <a:t>uto </a:t>
            </a:r>
            <a:r>
              <a:rPr lang="en-US" sz="2300" dirty="0">
                <a:latin typeface="Century Gothic"/>
                <a:cs typeface="Century Gothic"/>
              </a:rPr>
              <a:t>send </a:t>
            </a:r>
            <a:r>
              <a:rPr lang="en-US" sz="2300" dirty="0" smtClean="0">
                <a:latin typeface="Century Gothic"/>
                <a:cs typeface="Century Gothic"/>
              </a:rPr>
              <a:t>activation </a:t>
            </a:r>
            <a:r>
              <a:rPr lang="en-US" sz="2300" dirty="0">
                <a:latin typeface="Century Gothic"/>
                <a:cs typeface="Century Gothic"/>
              </a:rPr>
              <a:t>require </a:t>
            </a:r>
            <a:r>
              <a:rPr lang="en-US" sz="2300" dirty="0" smtClean="0">
                <a:latin typeface="Century Gothic"/>
                <a:cs typeface="Century Gothic"/>
              </a:rPr>
              <a:t>SMS. </a:t>
            </a:r>
            <a:endParaRPr lang="en-US" sz="2300" dirty="0">
              <a:latin typeface="Century Gothic"/>
              <a:cs typeface="Century Gothic"/>
            </a:endParaRPr>
          </a:p>
          <a:p>
            <a:pPr lvl="1">
              <a:lnSpc>
                <a:spcPct val="110000"/>
              </a:lnSpc>
            </a:pPr>
            <a:r>
              <a:rPr lang="en-US" sz="2300" dirty="0" smtClean="0">
                <a:latin typeface="Century Gothic"/>
                <a:cs typeface="Century Gothic"/>
              </a:rPr>
              <a:t>Extend the </a:t>
            </a:r>
            <a:r>
              <a:rPr lang="en-US" sz="2300" dirty="0">
                <a:latin typeface="Century Gothic"/>
                <a:cs typeface="Century Gothic"/>
              </a:rPr>
              <a:t>post after poster </a:t>
            </a:r>
            <a:r>
              <a:rPr lang="en-US" sz="2300" dirty="0" smtClean="0">
                <a:latin typeface="Century Gothic"/>
                <a:cs typeface="Century Gothic"/>
              </a:rPr>
              <a:t>sent </a:t>
            </a:r>
            <a:r>
              <a:rPr lang="en-US" sz="2300" dirty="0">
                <a:latin typeface="Century Gothic"/>
                <a:cs typeface="Century Gothic"/>
              </a:rPr>
              <a:t>payment SMS successfully.</a:t>
            </a:r>
          </a:p>
          <a:p>
            <a:pPr lvl="1">
              <a:lnSpc>
                <a:spcPct val="110000"/>
              </a:lnSpc>
            </a:pPr>
            <a:r>
              <a:rPr lang="en-US" sz="2300" dirty="0">
                <a:latin typeface="Century Gothic"/>
                <a:cs typeface="Century Gothic"/>
              </a:rPr>
              <a:t>System will auto filter all </a:t>
            </a:r>
            <a:r>
              <a:rPr lang="en-US" sz="2300" dirty="0" smtClean="0">
                <a:latin typeface="Century Gothic"/>
                <a:cs typeface="Century Gothic"/>
              </a:rPr>
              <a:t>posts </a:t>
            </a:r>
            <a:r>
              <a:rPr lang="en-US" sz="2300" dirty="0">
                <a:latin typeface="Century Gothic"/>
                <a:cs typeface="Century Gothic"/>
              </a:rPr>
              <a:t>with bad words to blacklist </a:t>
            </a:r>
            <a:r>
              <a:rPr lang="en-US" sz="2300" dirty="0" smtClean="0">
                <a:latin typeface="Century Gothic"/>
                <a:cs typeface="Century Gothic"/>
              </a:rPr>
              <a:t>and </a:t>
            </a:r>
            <a:r>
              <a:rPr lang="en-US" sz="2300" dirty="0">
                <a:latin typeface="Century Gothic"/>
                <a:cs typeface="Century Gothic"/>
              </a:rPr>
              <a:t>waiting for manual check from admin. </a:t>
            </a:r>
            <a:endParaRPr lang="en-US" dirty="0">
              <a:latin typeface="Century Gothic"/>
              <a:cs typeface="Century Gothic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US" smtClean="0"/>
              <a:t>24</a:t>
            </a:fld>
            <a:endParaRPr lang="en-US"/>
          </a:p>
        </p:txBody>
      </p:sp>
      <p:pic>
        <p:nvPicPr>
          <p:cNvPr id="3" name="Picture 2" descr="09-0610_HPencore_FP_NS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0" y="1676400"/>
            <a:ext cx="2708565" cy="3505200"/>
          </a:xfrm>
          <a:prstGeom prst="rect">
            <a:avLst/>
          </a:prstGeom>
        </p:spPr>
      </p:pic>
      <p:sp>
        <p:nvSpPr>
          <p:cNvPr id="6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914401" y="6448425"/>
            <a:ext cx="6217920" cy="180976"/>
          </a:xfrm>
        </p:spPr>
        <p:txBody>
          <a:bodyPr/>
          <a:lstStyle/>
          <a:p>
            <a:r>
              <a:rPr lang="en-US" sz="1800" i="1" dirty="0" smtClean="0">
                <a:latin typeface="Century Gothic"/>
                <a:cs typeface="Century Gothic"/>
              </a:rPr>
              <a:t>Software Requirements</a:t>
            </a:r>
            <a:endParaRPr lang="en-US" sz="1800" i="1" dirty="0"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025454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4">
                    <a:lumMod val="50000"/>
                  </a:schemeClr>
                </a:solidFill>
                <a:latin typeface="Century Gothic"/>
                <a:cs typeface="Century Gothic"/>
              </a:rPr>
              <a:t>3.2 System Requirements</a:t>
            </a:r>
            <a:endParaRPr lang="en-US" dirty="0">
              <a:solidFill>
                <a:schemeClr val="accent4">
                  <a:lumMod val="50000"/>
                </a:schemeClr>
              </a:solidFill>
              <a:latin typeface="Century Gothic"/>
              <a:cs typeface="Century Gothic"/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914400" y="1600200"/>
            <a:ext cx="4724400" cy="4495800"/>
          </a:xfrm>
        </p:spPr>
        <p:txBody>
          <a:bodyPr>
            <a:normAutofit/>
          </a:bodyPr>
          <a:lstStyle/>
          <a:p>
            <a:pPr lvl="0"/>
            <a:r>
              <a:rPr lang="en-US" sz="2400" b="1" dirty="0" smtClean="0">
                <a:latin typeface="Century Gothic"/>
                <a:cs typeface="Century Gothic"/>
              </a:rPr>
              <a:t>Ranking result</a:t>
            </a:r>
          </a:p>
          <a:p>
            <a:pPr lvl="1"/>
            <a:r>
              <a:rPr lang="en-US" sz="1800" dirty="0">
                <a:latin typeface="Century Gothic"/>
                <a:cs typeface="Century Gothic"/>
              </a:rPr>
              <a:t>This ranking function will </a:t>
            </a:r>
            <a:r>
              <a:rPr lang="en-US" sz="1800" b="1" dirty="0">
                <a:latin typeface="Century Gothic"/>
                <a:cs typeface="Century Gothic"/>
              </a:rPr>
              <a:t>help system order the result </a:t>
            </a:r>
            <a:r>
              <a:rPr lang="en-US" sz="1800" b="1" dirty="0" smtClean="0">
                <a:latin typeface="Century Gothic"/>
                <a:cs typeface="Century Gothic"/>
              </a:rPr>
              <a:t>lis</a:t>
            </a:r>
            <a:r>
              <a:rPr lang="en-US" sz="1800" dirty="0">
                <a:latin typeface="Century Gothic"/>
                <a:cs typeface="Century Gothic"/>
              </a:rPr>
              <a:t>t</a:t>
            </a:r>
            <a:r>
              <a:rPr lang="en-US" sz="1800" dirty="0" smtClean="0">
                <a:latin typeface="Century Gothic"/>
                <a:cs typeface="Century Gothic"/>
              </a:rPr>
              <a:t> base on where the keywords come from. </a:t>
            </a:r>
          </a:p>
          <a:p>
            <a:pPr lvl="1"/>
            <a:r>
              <a:rPr lang="en-US" sz="1800" dirty="0" smtClean="0">
                <a:latin typeface="Century Gothic"/>
                <a:cs typeface="Century Gothic"/>
              </a:rPr>
              <a:t>Example: one keyword appears in post title will have higher position than in description.</a:t>
            </a:r>
          </a:p>
          <a:p>
            <a:pPr lvl="1"/>
            <a:endParaRPr lang="en-US" dirty="0">
              <a:latin typeface="Century Gothic"/>
              <a:cs typeface="Century Gothic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US" smtClean="0"/>
              <a:t>25</a:t>
            </a:fld>
            <a:endParaRPr lang="en-US"/>
          </a:p>
        </p:txBody>
      </p:sp>
      <p:pic>
        <p:nvPicPr>
          <p:cNvPr id="3" name="Picture 2" descr="The-5-Best-Ranking-SEO-Technique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0" y="1828800"/>
            <a:ext cx="2981325" cy="2647950"/>
          </a:xfrm>
          <a:prstGeom prst="rect">
            <a:avLst/>
          </a:prstGeom>
        </p:spPr>
      </p:pic>
      <p:sp>
        <p:nvSpPr>
          <p:cNvPr id="6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914401" y="6448425"/>
            <a:ext cx="6217920" cy="180976"/>
          </a:xfrm>
        </p:spPr>
        <p:txBody>
          <a:bodyPr/>
          <a:lstStyle/>
          <a:p>
            <a:r>
              <a:rPr lang="en-US" sz="1800" i="1" dirty="0" smtClean="0">
                <a:latin typeface="Century Gothic"/>
                <a:cs typeface="Century Gothic"/>
              </a:rPr>
              <a:t>Software Requirements</a:t>
            </a:r>
            <a:endParaRPr lang="en-US" sz="1800" i="1" dirty="0"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810882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4">
                    <a:lumMod val="50000"/>
                  </a:schemeClr>
                </a:solidFill>
                <a:latin typeface="Century Gothic"/>
                <a:cs typeface="Century Gothic"/>
              </a:rPr>
              <a:t>3.2 System Requirements</a:t>
            </a:r>
            <a:endParaRPr lang="en-US" dirty="0">
              <a:solidFill>
                <a:schemeClr val="accent4">
                  <a:lumMod val="50000"/>
                </a:schemeClr>
              </a:solidFill>
              <a:latin typeface="Century Gothic"/>
              <a:cs typeface="Century Gothic"/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914400" y="1600200"/>
            <a:ext cx="7772400" cy="4038600"/>
          </a:xfrm>
        </p:spPr>
        <p:txBody>
          <a:bodyPr>
            <a:normAutofit/>
          </a:bodyPr>
          <a:lstStyle/>
          <a:p>
            <a:pPr lvl="0"/>
            <a:r>
              <a:rPr lang="en-US" sz="2400" b="1" dirty="0" smtClean="0">
                <a:latin typeface="Century Gothic"/>
                <a:cs typeface="Century Gothic"/>
              </a:rPr>
              <a:t>Normal Search</a:t>
            </a:r>
          </a:p>
          <a:p>
            <a:pPr lvl="1"/>
            <a:r>
              <a:rPr lang="en-US" sz="1800" dirty="0">
                <a:latin typeface="Century Gothic"/>
                <a:cs typeface="Century Gothic"/>
              </a:rPr>
              <a:t>The users will choose the category of house for lease they want to search and the area they want to find places in. </a:t>
            </a:r>
            <a:endParaRPr lang="en-US" sz="1800" dirty="0" smtClean="0">
              <a:latin typeface="Century Gothic"/>
              <a:cs typeface="Century Gothic"/>
            </a:endParaRPr>
          </a:p>
          <a:p>
            <a:pPr lvl="1"/>
            <a:r>
              <a:rPr lang="en-US" sz="1800" dirty="0" smtClean="0">
                <a:latin typeface="Century Gothic"/>
                <a:cs typeface="Century Gothic"/>
              </a:rPr>
              <a:t>The </a:t>
            </a:r>
            <a:r>
              <a:rPr lang="en-US" sz="1800" dirty="0">
                <a:latin typeface="Century Gothic"/>
                <a:cs typeface="Century Gothic"/>
              </a:rPr>
              <a:t>search area fields will </a:t>
            </a:r>
            <a:r>
              <a:rPr lang="en-US" sz="1800" dirty="0" smtClean="0">
                <a:latin typeface="Century Gothic"/>
                <a:cs typeface="Century Gothic"/>
              </a:rPr>
              <a:t>have </a:t>
            </a:r>
            <a:r>
              <a:rPr lang="en-US" sz="1800" b="1" dirty="0" smtClean="0">
                <a:latin typeface="Century Gothic"/>
                <a:cs typeface="Century Gothic"/>
              </a:rPr>
              <a:t>automatic </a:t>
            </a:r>
            <a:r>
              <a:rPr lang="en-US" sz="1800" b="1" dirty="0">
                <a:latin typeface="Century Gothic"/>
                <a:cs typeface="Century Gothic"/>
              </a:rPr>
              <a:t>title suggestion.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US" smtClean="0"/>
              <a:t>26</a:t>
            </a:fld>
            <a:endParaRPr lang="en-US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914401" y="6448425"/>
            <a:ext cx="6217920" cy="180976"/>
          </a:xfrm>
        </p:spPr>
        <p:txBody>
          <a:bodyPr/>
          <a:lstStyle/>
          <a:p>
            <a:r>
              <a:rPr lang="en-US" sz="1800" i="1" dirty="0" smtClean="0">
                <a:latin typeface="Century Gothic"/>
                <a:cs typeface="Century Gothic"/>
              </a:rPr>
              <a:t>Software Requirements</a:t>
            </a:r>
            <a:endParaRPr lang="en-US" sz="1800" i="1" dirty="0">
              <a:latin typeface="Century Gothic"/>
              <a:cs typeface="Century Gothic"/>
            </a:endParaRPr>
          </a:p>
        </p:txBody>
      </p:sp>
      <p:pic>
        <p:nvPicPr>
          <p:cNvPr id="7" name="Picture 6" descr="Screen Shot 2013-04-21 at 5.15.3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3200400"/>
            <a:ext cx="5230936" cy="2134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740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dvanced-seo-services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8676" y="14624"/>
            <a:ext cx="1630524" cy="205740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4">
                    <a:lumMod val="50000"/>
                  </a:schemeClr>
                </a:solidFill>
                <a:latin typeface="Century Gothic"/>
                <a:cs typeface="Century Gothic"/>
              </a:rPr>
              <a:t>3.2 System Requirements</a:t>
            </a:r>
            <a:endParaRPr lang="en-US" dirty="0">
              <a:solidFill>
                <a:schemeClr val="accent4">
                  <a:lumMod val="50000"/>
                </a:schemeClr>
              </a:solidFill>
              <a:latin typeface="Century Gothic"/>
              <a:cs typeface="Century Gothic"/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914400" y="1600200"/>
            <a:ext cx="8229600" cy="4114800"/>
          </a:xfrm>
        </p:spPr>
        <p:txBody>
          <a:bodyPr>
            <a:normAutofit/>
          </a:bodyPr>
          <a:lstStyle/>
          <a:p>
            <a:pPr lvl="0"/>
            <a:r>
              <a:rPr lang="en-US" b="1" dirty="0" smtClean="0">
                <a:latin typeface="Century Gothic"/>
                <a:cs typeface="Century Gothic"/>
              </a:rPr>
              <a:t>Advanced Search</a:t>
            </a:r>
          </a:p>
          <a:p>
            <a:pPr lvl="1"/>
            <a:r>
              <a:rPr lang="en-US" sz="1800" dirty="0">
                <a:latin typeface="Century Gothic"/>
                <a:cs typeface="Century Gothic"/>
              </a:rPr>
              <a:t>Has </a:t>
            </a:r>
            <a:r>
              <a:rPr lang="en-US" sz="1800" b="1" dirty="0">
                <a:latin typeface="Century Gothic"/>
                <a:cs typeface="Century Gothic"/>
              </a:rPr>
              <a:t>extra options</a:t>
            </a:r>
            <a:r>
              <a:rPr lang="en-US" sz="1800" dirty="0">
                <a:latin typeface="Century Gothic"/>
                <a:cs typeface="Century Gothic"/>
              </a:rPr>
              <a:t>, base on </a:t>
            </a:r>
            <a:r>
              <a:rPr lang="en-US" sz="1800" b="1" dirty="0">
                <a:latin typeface="Century Gothic"/>
                <a:cs typeface="Century Gothic"/>
              </a:rPr>
              <a:t>user’s evaluation </a:t>
            </a:r>
            <a:r>
              <a:rPr lang="en-US" sz="1800" dirty="0">
                <a:latin typeface="Century Gothic"/>
                <a:cs typeface="Century Gothic"/>
              </a:rPr>
              <a:t>of </a:t>
            </a:r>
            <a:r>
              <a:rPr lang="en-US" sz="1800" dirty="0" smtClean="0">
                <a:latin typeface="Century Gothic"/>
                <a:cs typeface="Century Gothic"/>
              </a:rPr>
              <a:t>living conditions </a:t>
            </a:r>
            <a:endParaRPr lang="en-US" sz="1800" dirty="0">
              <a:latin typeface="Century Gothic"/>
              <a:cs typeface="Century Gothic"/>
            </a:endParaRPr>
          </a:p>
          <a:p>
            <a:pPr lvl="1"/>
            <a:r>
              <a:rPr lang="en-US" sz="1800" dirty="0">
                <a:latin typeface="Century Gothic"/>
                <a:cs typeface="Century Gothic"/>
              </a:rPr>
              <a:t>There are </a:t>
            </a:r>
            <a:r>
              <a:rPr lang="en-US" sz="1800" b="1" dirty="0">
                <a:latin typeface="Century Gothic"/>
                <a:cs typeface="Century Gothic"/>
              </a:rPr>
              <a:t>four levels </a:t>
            </a:r>
            <a:r>
              <a:rPr lang="en-US" sz="1800" dirty="0">
                <a:latin typeface="Century Gothic"/>
                <a:cs typeface="Century Gothic"/>
              </a:rPr>
              <a:t>of </a:t>
            </a:r>
            <a:r>
              <a:rPr lang="en-US" sz="1800" b="1" dirty="0">
                <a:latin typeface="Century Gothic"/>
                <a:cs typeface="Century Gothic"/>
              </a:rPr>
              <a:t>user’s interest </a:t>
            </a:r>
            <a:r>
              <a:rPr lang="en-US" sz="1800" dirty="0">
                <a:latin typeface="Century Gothic"/>
                <a:cs typeface="Century Gothic"/>
              </a:rPr>
              <a:t>in living conditions: </a:t>
            </a:r>
            <a:r>
              <a:rPr lang="en-US" sz="1800" dirty="0" smtClean="0">
                <a:latin typeface="Century Gothic"/>
                <a:cs typeface="Century Gothic"/>
              </a:rPr>
              <a:t>don’t </a:t>
            </a:r>
            <a:r>
              <a:rPr lang="en-US" sz="1800" dirty="0">
                <a:latin typeface="Century Gothic"/>
                <a:cs typeface="Century Gothic"/>
              </a:rPr>
              <a:t>care</a:t>
            </a:r>
            <a:r>
              <a:rPr lang="en-US" sz="1800" dirty="0" smtClean="0">
                <a:latin typeface="Century Gothic"/>
                <a:cs typeface="Century Gothic"/>
              </a:rPr>
              <a:t>, low, medium and high</a:t>
            </a:r>
            <a:endParaRPr lang="en-US" sz="1800" dirty="0">
              <a:latin typeface="Century Gothic"/>
              <a:cs typeface="Century Gothic"/>
            </a:endParaRPr>
          </a:p>
          <a:p>
            <a:pPr lvl="0"/>
            <a:endParaRPr lang="en-US" b="1" dirty="0" smtClean="0">
              <a:latin typeface="Century Gothic"/>
              <a:cs typeface="Century Gothic"/>
            </a:endParaRPr>
          </a:p>
          <a:p>
            <a:pPr marL="451025" lvl="1" indent="0">
              <a:buNone/>
            </a:pPr>
            <a:endParaRPr lang="en-US" dirty="0" smtClean="0">
              <a:latin typeface="Century Gothic"/>
              <a:cs typeface="Century Gothic"/>
            </a:endParaRPr>
          </a:p>
          <a:p>
            <a:pPr lvl="1"/>
            <a:endParaRPr lang="en-US" dirty="0">
              <a:latin typeface="Century Gothic"/>
              <a:cs typeface="Century Gothic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US" smtClean="0"/>
              <a:t>27</a:t>
            </a:fld>
            <a:endParaRPr lang="en-US"/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914401" y="6448425"/>
            <a:ext cx="6217920" cy="180976"/>
          </a:xfrm>
        </p:spPr>
        <p:txBody>
          <a:bodyPr/>
          <a:lstStyle/>
          <a:p>
            <a:r>
              <a:rPr lang="en-US" sz="1800" i="1" dirty="0" smtClean="0">
                <a:latin typeface="Century Gothic"/>
                <a:cs typeface="Century Gothic"/>
              </a:rPr>
              <a:t>Software Requirements</a:t>
            </a:r>
            <a:endParaRPr lang="en-US" sz="1800" i="1" dirty="0">
              <a:latin typeface="Century Gothic"/>
              <a:cs typeface="Century Gothic"/>
            </a:endParaRPr>
          </a:p>
        </p:txBody>
      </p:sp>
      <p:pic>
        <p:nvPicPr>
          <p:cNvPr id="13" name="Picture 12" descr="Screen Shot 2013-04-21 at 5.23.36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3200400"/>
            <a:ext cx="5680289" cy="2380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844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dvanced-seo-services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8676" y="14624"/>
            <a:ext cx="1630524" cy="205740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4">
                    <a:lumMod val="50000"/>
                  </a:schemeClr>
                </a:solidFill>
                <a:latin typeface="Century Gothic"/>
                <a:cs typeface="Century Gothic"/>
              </a:rPr>
              <a:t>3.2 System Requirements</a:t>
            </a:r>
            <a:endParaRPr lang="en-US" dirty="0">
              <a:solidFill>
                <a:schemeClr val="accent4">
                  <a:lumMod val="50000"/>
                </a:schemeClr>
              </a:solidFill>
              <a:latin typeface="Century Gothic"/>
              <a:cs typeface="Century Gothic"/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914400" y="1600200"/>
            <a:ext cx="7772400" cy="4038600"/>
          </a:xfrm>
        </p:spPr>
        <p:txBody>
          <a:bodyPr>
            <a:normAutofit/>
          </a:bodyPr>
          <a:lstStyle/>
          <a:p>
            <a:pPr lvl="0"/>
            <a:r>
              <a:rPr lang="en-US" b="1" dirty="0" smtClean="0">
                <a:latin typeface="Century Gothic"/>
                <a:cs typeface="Century Gothic"/>
              </a:rPr>
              <a:t>Advanced Search</a:t>
            </a:r>
          </a:p>
          <a:p>
            <a:pPr lvl="1"/>
            <a:r>
              <a:rPr lang="en-US" sz="1900" dirty="0" smtClean="0">
                <a:latin typeface="Century Gothic"/>
                <a:cs typeface="Century Gothic"/>
              </a:rPr>
              <a:t>The formula:</a:t>
            </a:r>
          </a:p>
          <a:p>
            <a:pPr lvl="1"/>
            <a:endParaRPr lang="en-US" dirty="0" smtClean="0">
              <a:latin typeface="Century Gothic"/>
              <a:cs typeface="Century Gothic"/>
            </a:endParaRPr>
          </a:p>
          <a:p>
            <a:pPr lvl="1"/>
            <a:endParaRPr lang="en-US" dirty="0">
              <a:latin typeface="Century Gothic"/>
              <a:cs typeface="Century Gothic"/>
            </a:endParaRPr>
          </a:p>
          <a:p>
            <a:pPr lvl="2"/>
            <a:r>
              <a:rPr lang="en-US" sz="1500" dirty="0">
                <a:latin typeface="Century Gothic"/>
                <a:cs typeface="Century Gothic"/>
              </a:rPr>
              <a:t>P:	 final point of a post in result list</a:t>
            </a:r>
          </a:p>
          <a:p>
            <a:pPr lvl="2"/>
            <a:r>
              <a:rPr lang="en-US" sz="1500" dirty="0">
                <a:latin typeface="Century Gothic"/>
                <a:cs typeface="Century Gothic"/>
              </a:rPr>
              <a:t>Si: 	</a:t>
            </a:r>
            <a:r>
              <a:rPr lang="en-US" sz="1500" dirty="0" smtClean="0">
                <a:latin typeface="Century Gothic"/>
                <a:cs typeface="Century Gothic"/>
              </a:rPr>
              <a:t>= 1 </a:t>
            </a:r>
            <a:r>
              <a:rPr lang="en-US" sz="1500" dirty="0">
                <a:latin typeface="Century Gothic"/>
                <a:cs typeface="Century Gothic"/>
              </a:rPr>
              <a:t>if criterion selected</a:t>
            </a:r>
          </a:p>
          <a:p>
            <a:pPr marL="902050" lvl="2" indent="0">
              <a:buNone/>
            </a:pPr>
            <a:r>
              <a:rPr lang="en-US" sz="1500" dirty="0" smtClean="0">
                <a:latin typeface="Century Gothic"/>
                <a:cs typeface="Century Gothic"/>
              </a:rPr>
              <a:t>		= 0 </a:t>
            </a:r>
            <a:r>
              <a:rPr lang="en-US" sz="1500" dirty="0">
                <a:latin typeface="Century Gothic"/>
                <a:cs typeface="Century Gothic"/>
              </a:rPr>
              <a:t>if </a:t>
            </a:r>
            <a:r>
              <a:rPr lang="en-US" sz="1500" dirty="0" smtClean="0">
                <a:latin typeface="Century Gothic"/>
                <a:cs typeface="Century Gothic"/>
              </a:rPr>
              <a:t>otherwise</a:t>
            </a:r>
            <a:endParaRPr lang="en-US" sz="1500" dirty="0">
              <a:latin typeface="Century Gothic"/>
              <a:cs typeface="Century Gothic"/>
            </a:endParaRPr>
          </a:p>
          <a:p>
            <a:pPr lvl="2"/>
            <a:r>
              <a:rPr lang="en-US" sz="1500" dirty="0">
                <a:latin typeface="Century Gothic"/>
                <a:cs typeface="Century Gothic"/>
              </a:rPr>
              <a:t>Wi: 	Weighted points of each criterion (</a:t>
            </a:r>
            <a:r>
              <a:rPr lang="en-US" sz="1500" dirty="0" smtClean="0">
                <a:latin typeface="Century Gothic"/>
                <a:cs typeface="Century Gothic"/>
              </a:rPr>
              <a:t>configurable) </a:t>
            </a:r>
          </a:p>
          <a:p>
            <a:pPr lvl="1"/>
            <a:endParaRPr lang="en-US" dirty="0" smtClean="0">
              <a:latin typeface="Century Gothic"/>
              <a:cs typeface="Century Gothic"/>
            </a:endParaRPr>
          </a:p>
          <a:p>
            <a:pPr lvl="1"/>
            <a:endParaRPr lang="en-US" dirty="0">
              <a:latin typeface="Century Gothic"/>
              <a:cs typeface="Century Gothic"/>
            </a:endParaRPr>
          </a:p>
        </p:txBody>
      </p:sp>
      <p:pic>
        <p:nvPicPr>
          <p:cNvPr id="6" name="Picture 5" descr="Macintosh HD:Users:Nambaby:Downloads:CodeCogsEqn.gif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2590800"/>
            <a:ext cx="1464945" cy="6604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US" smtClean="0"/>
              <a:t>28</a:t>
            </a:fld>
            <a:endParaRPr lang="en-US"/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914401" y="6448425"/>
            <a:ext cx="6217920" cy="180976"/>
          </a:xfrm>
        </p:spPr>
        <p:txBody>
          <a:bodyPr/>
          <a:lstStyle/>
          <a:p>
            <a:r>
              <a:rPr lang="en-US" sz="1800" i="1" dirty="0" smtClean="0">
                <a:latin typeface="Century Gothic"/>
                <a:cs typeface="Century Gothic"/>
              </a:rPr>
              <a:t>Software Requirements</a:t>
            </a:r>
            <a:endParaRPr lang="en-US" sz="1800" i="1" dirty="0"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920623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14400" y="152400"/>
            <a:ext cx="7848600" cy="1295400"/>
          </a:xfrm>
        </p:spPr>
        <p:txBody>
          <a:bodyPr/>
          <a:lstStyle/>
          <a:p>
            <a:r>
              <a:rPr lang="en-US" dirty="0" smtClean="0">
                <a:solidFill>
                  <a:schemeClr val="accent4">
                    <a:lumMod val="50000"/>
                  </a:schemeClr>
                </a:solidFill>
                <a:latin typeface="Century Gothic"/>
                <a:cs typeface="Century Gothic"/>
              </a:rPr>
              <a:t>3.3 Non-functional Requirements</a:t>
            </a:r>
            <a:endParaRPr lang="en-US" dirty="0">
              <a:solidFill>
                <a:schemeClr val="accent4">
                  <a:lumMod val="50000"/>
                </a:schemeClr>
              </a:solidFill>
              <a:latin typeface="Century Gothic"/>
              <a:cs typeface="Century Gothic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965375" lvl="1" indent="-514350">
              <a:buFont typeface="+mj-lt"/>
              <a:buAutoNum type="arabicPeriod"/>
            </a:pP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  <a:cs typeface="Century Gothic"/>
              </a:rPr>
              <a:t>Usability</a:t>
            </a:r>
          </a:p>
          <a:p>
            <a:pPr marL="965375" lvl="1" indent="-514350">
              <a:buFont typeface="+mj-lt"/>
              <a:buAutoNum type="arabicPeriod"/>
            </a:pP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  <a:cs typeface="Century Gothic"/>
              </a:rPr>
              <a:t>Reliability</a:t>
            </a:r>
          </a:p>
          <a:p>
            <a:pPr marL="965375" lvl="1" indent="-514350">
              <a:buFont typeface="+mj-lt"/>
              <a:buAutoNum type="arabicPeriod"/>
            </a:pP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  <a:cs typeface="Century Gothic"/>
              </a:rPr>
              <a:t>Availability</a:t>
            </a:r>
          </a:p>
          <a:p>
            <a:pPr marL="965375" lvl="1" indent="-514350">
              <a:buFont typeface="+mj-lt"/>
              <a:buAutoNum type="arabicPeriod"/>
            </a:pP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  <a:cs typeface="Century Gothic"/>
              </a:rPr>
              <a:t>Security</a:t>
            </a:r>
          </a:p>
          <a:p>
            <a:pPr marL="965375" lvl="1" indent="-514350">
              <a:buFont typeface="+mj-lt"/>
              <a:buAutoNum type="arabicPeriod"/>
            </a:pP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  <a:cs typeface="Century Gothic"/>
              </a:rPr>
              <a:t>Maintainability</a:t>
            </a:r>
          </a:p>
          <a:p>
            <a:pPr marL="965375" lvl="1" indent="-514350">
              <a:buFont typeface="+mj-lt"/>
              <a:buAutoNum type="arabicPeriod"/>
            </a:pP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  <a:cs typeface="Century Gothic"/>
              </a:rPr>
              <a:t>Portability</a:t>
            </a:r>
          </a:p>
          <a:p>
            <a:pPr marL="965375" lvl="1" indent="-514350">
              <a:buFont typeface="+mj-lt"/>
              <a:buAutoNum type="arabicPeriod"/>
            </a:pP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  <a:cs typeface="Century Gothic"/>
              </a:rPr>
              <a:t>Performance</a:t>
            </a:r>
          </a:p>
          <a:p>
            <a:pPr marL="965375" lvl="1" indent="-514350">
              <a:buFont typeface="+mj-lt"/>
              <a:buAutoNum type="arabicPeriod"/>
            </a:pP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Century Gothic"/>
              <a:cs typeface="Century Gothic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US" smtClean="0"/>
              <a:t>29</a:t>
            </a:fld>
            <a:endParaRPr lang="en-US"/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914401" y="6448425"/>
            <a:ext cx="6217920" cy="180976"/>
          </a:xfrm>
        </p:spPr>
        <p:txBody>
          <a:bodyPr/>
          <a:lstStyle/>
          <a:p>
            <a:r>
              <a:rPr lang="en-US" sz="1800" i="1" dirty="0" smtClean="0">
                <a:latin typeface="Century Gothic"/>
                <a:cs typeface="Century Gothic"/>
              </a:rPr>
              <a:t>Software Requirements</a:t>
            </a:r>
            <a:endParaRPr lang="en-US" sz="1800" i="1" dirty="0">
              <a:latin typeface="Century Gothic"/>
              <a:cs typeface="Century Gothic"/>
            </a:endParaRPr>
          </a:p>
        </p:txBody>
      </p:sp>
      <p:pic>
        <p:nvPicPr>
          <p:cNvPr id="3" name="Picture 2" descr="shutterstock_18613591-400x24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1828800"/>
            <a:ext cx="4826000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854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4">
                    <a:lumMod val="50000"/>
                  </a:schemeClr>
                </a:solidFill>
                <a:latin typeface="Century Gothic"/>
                <a:cs typeface="Century Gothic"/>
              </a:rPr>
              <a:t>1. Introduction</a:t>
            </a:r>
            <a:endParaRPr lang="en-US" dirty="0">
              <a:solidFill>
                <a:schemeClr val="accent4">
                  <a:lumMod val="50000"/>
                </a:schemeClr>
              </a:solidFill>
              <a:latin typeface="Century Gothic"/>
              <a:cs typeface="Century Gothic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965375" lvl="1" indent="-514350">
              <a:buFont typeface="+mj-lt"/>
              <a:buAutoNum type="arabicPeriod"/>
            </a:pP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  <a:cs typeface="Century Gothic"/>
              </a:rPr>
              <a:t>The People</a:t>
            </a:r>
          </a:p>
          <a:p>
            <a:pPr marL="965375" lvl="1" indent="-514350">
              <a:buFont typeface="+mj-lt"/>
              <a:buAutoNum type="arabicPeriod"/>
            </a:pP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  <a:cs typeface="Century Gothic"/>
              </a:rPr>
              <a:t>Background</a:t>
            </a:r>
          </a:p>
          <a:p>
            <a:pPr marL="965375" lvl="1" indent="-514350">
              <a:buFont typeface="+mj-lt"/>
              <a:buAutoNum type="arabicPeriod"/>
            </a:pP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  <a:cs typeface="Century Gothic"/>
              </a:rPr>
              <a:t>Literature review</a:t>
            </a:r>
          </a:p>
          <a:p>
            <a:pPr marL="965375" lvl="1" indent="-514350">
              <a:buFont typeface="+mj-lt"/>
              <a:buAutoNum type="arabicPeriod"/>
            </a:pP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  <a:cs typeface="Century Gothic"/>
              </a:rPr>
              <a:t>Our proposal &amp; product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Century Gothic"/>
              <a:cs typeface="Century Gothic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439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14400" y="152400"/>
            <a:ext cx="7848600" cy="1295400"/>
          </a:xfrm>
        </p:spPr>
        <p:txBody>
          <a:bodyPr/>
          <a:lstStyle/>
          <a:p>
            <a:r>
              <a:rPr lang="en-US" dirty="0" smtClean="0">
                <a:solidFill>
                  <a:schemeClr val="accent4">
                    <a:lumMod val="50000"/>
                  </a:schemeClr>
                </a:solidFill>
                <a:latin typeface="Century Gothic"/>
                <a:cs typeface="Century Gothic"/>
              </a:rPr>
              <a:t>3.3.1 Usability</a:t>
            </a:r>
            <a:endParaRPr lang="en-US" dirty="0">
              <a:solidFill>
                <a:schemeClr val="accent4">
                  <a:lumMod val="50000"/>
                </a:schemeClr>
              </a:solidFill>
              <a:latin typeface="Century Gothic"/>
              <a:cs typeface="Century Gothic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latin typeface="Century Gothic"/>
                <a:cs typeface="Century Gothic"/>
              </a:rPr>
              <a:t>General GUI</a:t>
            </a:r>
          </a:p>
          <a:p>
            <a:pPr lvl="1"/>
            <a:r>
              <a:rPr lang="en-US" sz="1400" dirty="0">
                <a:latin typeface="Century Gothic"/>
                <a:cs typeface="Century Gothic"/>
              </a:rPr>
              <a:t>Use Vietnamese as much as possible in texts, images, messages, help documents</a:t>
            </a:r>
          </a:p>
          <a:p>
            <a:pPr lvl="1"/>
            <a:r>
              <a:rPr lang="en-US" sz="1400" dirty="0" smtClean="0">
                <a:latin typeface="Century Gothic"/>
                <a:cs typeface="Century Gothic"/>
              </a:rPr>
              <a:t>Simple</a:t>
            </a:r>
            <a:r>
              <a:rPr lang="en-US" sz="1400" dirty="0">
                <a:latin typeface="Century Gothic"/>
                <a:cs typeface="Century Gothic"/>
              </a:rPr>
              <a:t> </a:t>
            </a:r>
            <a:r>
              <a:rPr lang="en-US" sz="1400" dirty="0" smtClean="0">
                <a:latin typeface="Century Gothic"/>
                <a:cs typeface="Century Gothic"/>
              </a:rPr>
              <a:t>and friendly user interface</a:t>
            </a:r>
            <a:endParaRPr lang="en-US" sz="1400" dirty="0">
              <a:latin typeface="Century Gothic"/>
              <a:cs typeface="Century Gothic"/>
            </a:endParaRPr>
          </a:p>
          <a:p>
            <a:r>
              <a:rPr lang="en-US" sz="1800" dirty="0">
                <a:latin typeface="Century Gothic"/>
                <a:cs typeface="Century Gothic"/>
              </a:rPr>
              <a:t>U</a:t>
            </a:r>
            <a:r>
              <a:rPr lang="en-US" sz="1800" dirty="0" smtClean="0">
                <a:latin typeface="Century Gothic"/>
                <a:cs typeface="Century Gothic"/>
              </a:rPr>
              <a:t>ser</a:t>
            </a:r>
            <a:endParaRPr lang="en-US" sz="1800" dirty="0">
              <a:latin typeface="Century Gothic"/>
              <a:cs typeface="Century Gothic"/>
            </a:endParaRPr>
          </a:p>
          <a:p>
            <a:pPr lvl="1"/>
            <a:r>
              <a:rPr lang="en-US" sz="1400" dirty="0">
                <a:latin typeface="Century Gothic"/>
                <a:cs typeface="Century Gothic"/>
              </a:rPr>
              <a:t>Easy-to-use search tool</a:t>
            </a:r>
          </a:p>
          <a:p>
            <a:pPr lvl="1"/>
            <a:r>
              <a:rPr lang="en-US" sz="1400" dirty="0" smtClean="0">
                <a:latin typeface="Century Gothic"/>
                <a:cs typeface="Century Gothic"/>
              </a:rPr>
              <a:t>User </a:t>
            </a:r>
            <a:r>
              <a:rPr lang="en-US" sz="1400" dirty="0">
                <a:latin typeface="Century Gothic"/>
                <a:cs typeface="Century Gothic"/>
              </a:rPr>
              <a:t>can use most of main functions without registering and logging </a:t>
            </a:r>
            <a:r>
              <a:rPr lang="en-US" sz="1400" dirty="0" smtClean="0">
                <a:latin typeface="Century Gothic"/>
                <a:cs typeface="Century Gothic"/>
              </a:rPr>
              <a:t>in</a:t>
            </a:r>
          </a:p>
          <a:p>
            <a:r>
              <a:rPr lang="en-US" sz="1800" dirty="0">
                <a:latin typeface="Century Gothic"/>
                <a:cs typeface="Century Gothic"/>
              </a:rPr>
              <a:t>Installation</a:t>
            </a:r>
          </a:p>
          <a:p>
            <a:pPr lvl="1"/>
            <a:r>
              <a:rPr lang="en-US" sz="1400" dirty="0">
                <a:latin typeface="Century Gothic"/>
                <a:cs typeface="Century Gothic"/>
              </a:rPr>
              <a:t>Easy deployment</a:t>
            </a:r>
          </a:p>
          <a:p>
            <a:pPr lvl="1"/>
            <a:r>
              <a:rPr lang="en-US" sz="1400" dirty="0">
                <a:latin typeface="Century Gothic"/>
                <a:cs typeface="Century Gothic"/>
              </a:rPr>
              <a:t>Detailed deployment manual available</a:t>
            </a:r>
          </a:p>
          <a:p>
            <a:pPr lvl="1"/>
            <a:endParaRPr lang="en-US" sz="1400" dirty="0">
              <a:latin typeface="Century Gothic"/>
              <a:cs typeface="Century Gothic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US" smtClean="0"/>
              <a:t>30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914400" y="6448425"/>
            <a:ext cx="7086599" cy="180975"/>
          </a:xfrm>
        </p:spPr>
        <p:txBody>
          <a:bodyPr/>
          <a:lstStyle/>
          <a:p>
            <a:r>
              <a:rPr lang="en-US" sz="1800" i="1" dirty="0" smtClean="0">
                <a:latin typeface="Century Gothic"/>
                <a:cs typeface="Century Gothic"/>
              </a:rPr>
              <a:t>Software Requirements | Non-functional Requirements</a:t>
            </a:r>
            <a:endParaRPr lang="en-US" sz="1800" i="1" dirty="0">
              <a:latin typeface="Century Gothic"/>
              <a:cs typeface="Century Gothic"/>
            </a:endParaRPr>
          </a:p>
        </p:txBody>
      </p:sp>
      <p:pic>
        <p:nvPicPr>
          <p:cNvPr id="4" name="Picture 3" descr="web-design-usability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800" y="533400"/>
            <a:ext cx="1369219" cy="116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279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igh-Reliability_Target-Stock-Photo_Original-Size_2908x1442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0" y="3810000"/>
            <a:ext cx="3276600" cy="1624779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latin typeface="Century Gothic"/>
                <a:cs typeface="Century Gothic"/>
              </a:rPr>
              <a:t>Initial data must be collected carefully and correctly</a:t>
            </a:r>
          </a:p>
          <a:p>
            <a:r>
              <a:rPr lang="en-US" sz="1800" dirty="0">
                <a:latin typeface="Century Gothic"/>
                <a:cs typeface="Century Gothic"/>
              </a:rPr>
              <a:t>Database should be backed up regularly and can be restored if necessary</a:t>
            </a:r>
          </a:p>
          <a:p>
            <a:r>
              <a:rPr lang="en-US" sz="1800" dirty="0">
                <a:latin typeface="Century Gothic"/>
                <a:cs typeface="Century Gothic"/>
              </a:rPr>
              <a:t>Can filter bad posts</a:t>
            </a:r>
          </a:p>
          <a:p>
            <a:r>
              <a:rPr lang="en-US" sz="1800" dirty="0" smtClean="0">
                <a:latin typeface="Century Gothic"/>
                <a:cs typeface="Century Gothic"/>
              </a:rPr>
              <a:t>Mean </a:t>
            </a:r>
            <a:r>
              <a:rPr lang="en-US" sz="1800" dirty="0">
                <a:latin typeface="Century Gothic"/>
                <a:cs typeface="Century Gothic"/>
              </a:rPr>
              <a:t>Time To Repair: as quick as possible. Estimated time is 1 day.</a:t>
            </a:r>
          </a:p>
          <a:p>
            <a:r>
              <a:rPr lang="en-US" sz="1800" dirty="0">
                <a:latin typeface="Century Gothic"/>
                <a:cs typeface="Century Gothic"/>
              </a:rPr>
              <a:t>Defect rates: should be 5 bugs/KLOC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14400" y="152400"/>
            <a:ext cx="7848600" cy="1295400"/>
          </a:xfrm>
        </p:spPr>
        <p:txBody>
          <a:bodyPr/>
          <a:lstStyle/>
          <a:p>
            <a:r>
              <a:rPr lang="en-US" dirty="0" smtClean="0">
                <a:solidFill>
                  <a:schemeClr val="accent4">
                    <a:lumMod val="50000"/>
                  </a:schemeClr>
                </a:solidFill>
                <a:latin typeface="Century Gothic"/>
                <a:cs typeface="Century Gothic"/>
              </a:rPr>
              <a:t>3.3.2 Reliability</a:t>
            </a:r>
            <a:endParaRPr lang="en-US" dirty="0">
              <a:solidFill>
                <a:schemeClr val="accent4">
                  <a:lumMod val="50000"/>
                </a:schemeClr>
              </a:solidFill>
              <a:latin typeface="Century Gothic"/>
              <a:cs typeface="Century Gothic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US" smtClean="0"/>
              <a:t>31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914400" y="6448425"/>
            <a:ext cx="7086599" cy="180975"/>
          </a:xfrm>
        </p:spPr>
        <p:txBody>
          <a:bodyPr/>
          <a:lstStyle/>
          <a:p>
            <a:r>
              <a:rPr lang="en-US" sz="1800" i="1" dirty="0" smtClean="0">
                <a:latin typeface="Century Gothic"/>
                <a:cs typeface="Century Gothic"/>
              </a:rPr>
              <a:t>Software Requirements | Non-functional Requirements</a:t>
            </a:r>
            <a:endParaRPr lang="en-US" sz="1800" i="1" dirty="0"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22571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latin typeface="Century Gothic"/>
                <a:cs typeface="Century Gothic"/>
              </a:rPr>
              <a:t>System should run 24/7</a:t>
            </a:r>
          </a:p>
          <a:p>
            <a:r>
              <a:rPr lang="en-US" sz="1800" dirty="0">
                <a:latin typeface="Century Gothic"/>
                <a:cs typeface="Century Gothic"/>
              </a:rPr>
              <a:t>Can be turned off for maintenance</a:t>
            </a:r>
          </a:p>
          <a:p>
            <a:r>
              <a:rPr lang="en-US" sz="1800" dirty="0">
                <a:latin typeface="Century Gothic"/>
                <a:cs typeface="Century Gothic"/>
              </a:rPr>
              <a:t>D</a:t>
            </a:r>
            <a:r>
              <a:rPr lang="en-US" sz="1800" dirty="0" smtClean="0">
                <a:latin typeface="Century Gothic"/>
                <a:cs typeface="Century Gothic"/>
              </a:rPr>
              <a:t>epend </a:t>
            </a:r>
            <a:r>
              <a:rPr lang="en-US" sz="1800" dirty="0">
                <a:latin typeface="Century Gothic"/>
                <a:cs typeface="Century Gothic"/>
              </a:rPr>
              <a:t>on hosting service, </a:t>
            </a:r>
            <a:r>
              <a:rPr lang="en-US" sz="1800" dirty="0" smtClean="0">
                <a:latin typeface="Century Gothic"/>
                <a:cs typeface="Century Gothic"/>
              </a:rPr>
              <a:t>up </a:t>
            </a:r>
            <a:r>
              <a:rPr lang="en-US" sz="1800" dirty="0">
                <a:latin typeface="Century Gothic"/>
                <a:cs typeface="Century Gothic"/>
              </a:rPr>
              <a:t>time should be at least 99%,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14400" y="152400"/>
            <a:ext cx="7848600" cy="1295400"/>
          </a:xfrm>
        </p:spPr>
        <p:txBody>
          <a:bodyPr/>
          <a:lstStyle/>
          <a:p>
            <a:r>
              <a:rPr lang="en-US" dirty="0" smtClean="0">
                <a:solidFill>
                  <a:schemeClr val="accent4">
                    <a:lumMod val="50000"/>
                  </a:schemeClr>
                </a:solidFill>
                <a:latin typeface="Century Gothic"/>
                <a:cs typeface="Century Gothic"/>
              </a:rPr>
              <a:t>3.3.3 Availability</a:t>
            </a:r>
            <a:endParaRPr lang="en-US" dirty="0">
              <a:solidFill>
                <a:schemeClr val="accent4">
                  <a:lumMod val="50000"/>
                </a:schemeClr>
              </a:solidFill>
              <a:latin typeface="Century Gothic"/>
              <a:cs typeface="Century Gothic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US" smtClean="0"/>
              <a:t>32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914400" y="6448425"/>
            <a:ext cx="7086599" cy="180975"/>
          </a:xfrm>
        </p:spPr>
        <p:txBody>
          <a:bodyPr/>
          <a:lstStyle/>
          <a:p>
            <a:r>
              <a:rPr lang="en-US" sz="1800" i="1" dirty="0" smtClean="0">
                <a:latin typeface="Century Gothic"/>
                <a:cs typeface="Century Gothic"/>
              </a:rPr>
              <a:t>Software Requirements | Non-functional Requirements</a:t>
            </a:r>
            <a:endParaRPr lang="en-US" sz="1800" i="1" dirty="0">
              <a:latin typeface="Century Gothic"/>
              <a:cs typeface="Century Gothic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4200" y="3276600"/>
            <a:ext cx="2937193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520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14400" y="152400"/>
            <a:ext cx="7848600" cy="1295400"/>
          </a:xfrm>
        </p:spPr>
        <p:txBody>
          <a:bodyPr/>
          <a:lstStyle/>
          <a:p>
            <a:r>
              <a:rPr lang="en-US" dirty="0" smtClean="0">
                <a:solidFill>
                  <a:schemeClr val="accent4">
                    <a:lumMod val="50000"/>
                  </a:schemeClr>
                </a:solidFill>
                <a:latin typeface="Century Gothic"/>
                <a:cs typeface="Century Gothic"/>
              </a:rPr>
              <a:t>3.3.4 Security</a:t>
            </a:r>
            <a:endParaRPr lang="en-US" dirty="0">
              <a:solidFill>
                <a:schemeClr val="accent4">
                  <a:lumMod val="50000"/>
                </a:schemeClr>
              </a:solidFill>
              <a:latin typeface="Century Gothic"/>
              <a:cs typeface="Century Gothic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914400" y="1600200"/>
            <a:ext cx="4343400" cy="4572000"/>
          </a:xfrm>
        </p:spPr>
        <p:txBody>
          <a:bodyPr>
            <a:normAutofit/>
          </a:bodyPr>
          <a:lstStyle/>
          <a:p>
            <a:r>
              <a:rPr lang="en-US" sz="2400" b="1" dirty="0">
                <a:latin typeface="Century Gothic"/>
                <a:cs typeface="Century Gothic"/>
              </a:rPr>
              <a:t>Privacy</a:t>
            </a:r>
          </a:p>
          <a:p>
            <a:pPr lvl="1"/>
            <a:r>
              <a:rPr lang="en-US" sz="1900" dirty="0">
                <a:latin typeface="Century Gothic"/>
                <a:cs typeface="Century Gothic"/>
              </a:rPr>
              <a:t>All information regarding users must not be available for anyone or software that is not part of the </a:t>
            </a:r>
            <a:r>
              <a:rPr lang="en-US" sz="1900" dirty="0" smtClean="0">
                <a:latin typeface="Century Gothic"/>
                <a:cs typeface="Century Gothic"/>
              </a:rPr>
              <a:t>system</a:t>
            </a:r>
          </a:p>
          <a:p>
            <a:pPr lvl="1"/>
            <a:r>
              <a:rPr lang="en-US" sz="1900" dirty="0">
                <a:latin typeface="Century Gothic"/>
                <a:cs typeface="Century Gothic"/>
              </a:rPr>
              <a:t>User password is also invisible for the system administrator with MD5 encryption</a:t>
            </a:r>
          </a:p>
          <a:p>
            <a:pPr lvl="1"/>
            <a:r>
              <a:rPr lang="en-US" sz="1900" dirty="0">
                <a:latin typeface="Century Gothic"/>
                <a:cs typeface="Century Gothic"/>
              </a:rPr>
              <a:t>Provide user with a password recovery method</a:t>
            </a:r>
          </a:p>
          <a:p>
            <a:pPr lvl="1"/>
            <a:endParaRPr lang="en-US" dirty="0">
              <a:latin typeface="Century Gothic"/>
              <a:cs typeface="Century Gothic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US" smtClean="0"/>
              <a:t>33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914400" y="6448425"/>
            <a:ext cx="7086599" cy="180975"/>
          </a:xfrm>
        </p:spPr>
        <p:txBody>
          <a:bodyPr/>
          <a:lstStyle/>
          <a:p>
            <a:r>
              <a:rPr lang="en-US" sz="1800" i="1" dirty="0" smtClean="0">
                <a:latin typeface="Century Gothic"/>
                <a:cs typeface="Century Gothic"/>
              </a:rPr>
              <a:t>Software Requirements | Non-functional Requirements</a:t>
            </a:r>
            <a:endParaRPr lang="en-US" sz="1800" i="1" dirty="0">
              <a:latin typeface="Century Gothic"/>
              <a:cs typeface="Century Gothic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0" y="1828800"/>
            <a:ext cx="3347830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766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600" y="76200"/>
            <a:ext cx="3048000" cy="304800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14400" y="152400"/>
            <a:ext cx="7848600" cy="1295400"/>
          </a:xfrm>
        </p:spPr>
        <p:txBody>
          <a:bodyPr/>
          <a:lstStyle/>
          <a:p>
            <a:r>
              <a:rPr lang="en-US" dirty="0" smtClean="0">
                <a:solidFill>
                  <a:schemeClr val="accent4">
                    <a:lumMod val="50000"/>
                  </a:schemeClr>
                </a:solidFill>
                <a:latin typeface="Century Gothic"/>
                <a:cs typeface="Century Gothic"/>
              </a:rPr>
              <a:t>3.3.5 Maintainability</a:t>
            </a:r>
            <a:endParaRPr lang="en-US" dirty="0">
              <a:solidFill>
                <a:schemeClr val="accent4">
                  <a:lumMod val="50000"/>
                </a:schemeClr>
              </a:solidFill>
              <a:latin typeface="Century Gothic"/>
              <a:cs typeface="Century Gothic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b="1" dirty="0">
                <a:latin typeface="Century Gothic"/>
                <a:cs typeface="Century Gothic"/>
              </a:rPr>
              <a:t>Coding standards </a:t>
            </a:r>
            <a:endParaRPr lang="en-US" sz="1800" b="1" dirty="0" smtClean="0">
              <a:latin typeface="Century Gothic"/>
              <a:cs typeface="Century Gothic"/>
            </a:endParaRPr>
          </a:p>
          <a:p>
            <a:pPr lvl="1"/>
            <a:r>
              <a:rPr lang="en-US" sz="1400" dirty="0" smtClean="0">
                <a:latin typeface="Century Gothic"/>
                <a:cs typeface="Century Gothic"/>
              </a:rPr>
              <a:t>Follow C# Coding convention	</a:t>
            </a:r>
            <a:endParaRPr lang="en-US" sz="1400" dirty="0">
              <a:latin typeface="Century Gothic"/>
              <a:cs typeface="Century Gothic"/>
            </a:endParaRPr>
          </a:p>
          <a:p>
            <a:pPr lvl="1"/>
            <a:r>
              <a:rPr lang="en-US" sz="1400" dirty="0">
                <a:latin typeface="Century Gothic"/>
                <a:cs typeface="Century Gothic"/>
              </a:rPr>
              <a:t>Implemented code must be easy to maintain</a:t>
            </a:r>
          </a:p>
          <a:p>
            <a:pPr lvl="1"/>
            <a:r>
              <a:rPr lang="en-US" sz="1400" dirty="0">
                <a:latin typeface="Century Gothic"/>
                <a:cs typeface="Century Gothic"/>
              </a:rPr>
              <a:t>All code should be clearly commented, including class, method documentations</a:t>
            </a:r>
          </a:p>
          <a:p>
            <a:r>
              <a:rPr lang="en-US" sz="1800" b="1" dirty="0">
                <a:latin typeface="Century Gothic"/>
                <a:cs typeface="Century Gothic"/>
              </a:rPr>
              <a:t>Design</a:t>
            </a:r>
          </a:p>
          <a:p>
            <a:pPr lvl="1"/>
            <a:r>
              <a:rPr lang="en-US" sz="1400" dirty="0">
                <a:latin typeface="Century Gothic"/>
                <a:cs typeface="Century Gothic"/>
              </a:rPr>
              <a:t>The design of the system must be loosely coupled </a:t>
            </a:r>
            <a:r>
              <a:rPr lang="en-US" sz="1400" dirty="0" smtClean="0">
                <a:latin typeface="Century Gothic"/>
                <a:cs typeface="Century Gothic"/>
              </a:rPr>
              <a:t>that </a:t>
            </a:r>
            <a:r>
              <a:rPr lang="en-US" sz="1400" dirty="0">
                <a:latin typeface="Century Gothic"/>
                <a:cs typeface="Century Gothic"/>
              </a:rPr>
              <a:t>changes on some module will not affect others</a:t>
            </a:r>
          </a:p>
          <a:p>
            <a:r>
              <a:rPr lang="en-US" sz="1800" b="1" dirty="0">
                <a:latin typeface="Century Gothic"/>
                <a:cs typeface="Century Gothic"/>
              </a:rPr>
              <a:t>Logging</a:t>
            </a:r>
          </a:p>
          <a:p>
            <a:pPr lvl="1"/>
            <a:r>
              <a:rPr lang="en-US" sz="1400" dirty="0">
                <a:latin typeface="Century Gothic"/>
                <a:cs typeface="Century Gothic"/>
              </a:rPr>
              <a:t>All the errors should be logged, supporting </a:t>
            </a:r>
            <a:r>
              <a:rPr lang="en-US" sz="1400" dirty="0" smtClean="0">
                <a:latin typeface="Century Gothic"/>
                <a:cs typeface="Century Gothic"/>
              </a:rPr>
              <a:t>bug </a:t>
            </a:r>
            <a:r>
              <a:rPr lang="en-US" sz="1400" dirty="0">
                <a:latin typeface="Century Gothic"/>
                <a:cs typeface="Century Gothic"/>
              </a:rPr>
              <a:t>fixing and maintenance</a:t>
            </a:r>
          </a:p>
          <a:p>
            <a:endParaRPr lang="en-US" sz="1800" dirty="0">
              <a:latin typeface="Century Gothic"/>
              <a:cs typeface="Century Gothic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US" smtClean="0"/>
              <a:t>34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914400" y="6448425"/>
            <a:ext cx="7086599" cy="180975"/>
          </a:xfrm>
        </p:spPr>
        <p:txBody>
          <a:bodyPr/>
          <a:lstStyle/>
          <a:p>
            <a:r>
              <a:rPr lang="en-US" sz="1800" i="1" dirty="0" smtClean="0">
                <a:latin typeface="Century Gothic"/>
                <a:cs typeface="Century Gothic"/>
              </a:rPr>
              <a:t>Software Requirements | Non-functional Requirements</a:t>
            </a:r>
            <a:endParaRPr lang="en-US" sz="1800" i="1" dirty="0"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650780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14400" y="152400"/>
            <a:ext cx="7848600" cy="1295400"/>
          </a:xfrm>
        </p:spPr>
        <p:txBody>
          <a:bodyPr/>
          <a:lstStyle/>
          <a:p>
            <a:r>
              <a:rPr lang="en-US" dirty="0" smtClean="0">
                <a:solidFill>
                  <a:schemeClr val="accent4">
                    <a:lumMod val="50000"/>
                  </a:schemeClr>
                </a:solidFill>
                <a:latin typeface="Century Gothic"/>
                <a:cs typeface="Century Gothic"/>
              </a:rPr>
              <a:t>3.3.6 Portability</a:t>
            </a:r>
            <a:endParaRPr lang="en-US" dirty="0">
              <a:solidFill>
                <a:schemeClr val="accent4">
                  <a:lumMod val="50000"/>
                </a:schemeClr>
              </a:solidFill>
              <a:latin typeface="Century Gothic"/>
              <a:cs typeface="Century Gothic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latin typeface="Century Gothic"/>
                <a:cs typeface="Century Gothic"/>
              </a:rPr>
              <a:t>Anyone can use the website with a browser and an internet connection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US" smtClean="0"/>
              <a:t>35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914400" y="6448425"/>
            <a:ext cx="7086599" cy="180975"/>
          </a:xfrm>
        </p:spPr>
        <p:txBody>
          <a:bodyPr/>
          <a:lstStyle/>
          <a:p>
            <a:r>
              <a:rPr lang="en-US" sz="1800" i="1" dirty="0" smtClean="0">
                <a:latin typeface="Century Gothic"/>
                <a:cs typeface="Century Gothic"/>
              </a:rPr>
              <a:t>Software Requirements | Non-functional Requirements</a:t>
            </a:r>
            <a:endParaRPr lang="en-US" sz="1800" i="1" dirty="0">
              <a:latin typeface="Century Gothic"/>
              <a:cs typeface="Century Gothic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8600" y="2209800"/>
            <a:ext cx="2768600" cy="346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820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8800" y="3573016"/>
            <a:ext cx="3276600" cy="2141984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b="1" dirty="0">
                <a:latin typeface="Century Gothic"/>
                <a:cs typeface="Century Gothic"/>
              </a:rPr>
              <a:t>Load time</a:t>
            </a:r>
          </a:p>
          <a:p>
            <a:pPr lvl="1"/>
            <a:r>
              <a:rPr lang="en-US" sz="1400" dirty="0">
                <a:latin typeface="Century Gothic"/>
                <a:cs typeface="Century Gothic"/>
              </a:rPr>
              <a:t>Every page should be completely displayed within: average 1.5 second and maximum 5 seconds.</a:t>
            </a:r>
          </a:p>
          <a:p>
            <a:pPr lvl="1"/>
            <a:r>
              <a:rPr lang="en-US" sz="1400" dirty="0">
                <a:latin typeface="Century Gothic"/>
                <a:cs typeface="Century Gothic"/>
              </a:rPr>
              <a:t>Searching should return and display the result within 2 seconds.</a:t>
            </a:r>
          </a:p>
          <a:p>
            <a:pPr lvl="1"/>
            <a:r>
              <a:rPr lang="en-US" sz="1400" dirty="0">
                <a:latin typeface="Century Gothic"/>
                <a:cs typeface="Century Gothic"/>
              </a:rPr>
              <a:t>Frequently accessed data </a:t>
            </a:r>
            <a:r>
              <a:rPr lang="en-US" sz="1400" dirty="0" smtClean="0">
                <a:latin typeface="Century Gothic"/>
                <a:cs typeface="Century Gothic"/>
              </a:rPr>
              <a:t>should be cached</a:t>
            </a:r>
            <a:endParaRPr lang="en-US" sz="1400" dirty="0">
              <a:latin typeface="Century Gothic"/>
              <a:cs typeface="Century Gothic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14400" y="152400"/>
            <a:ext cx="7848600" cy="1295400"/>
          </a:xfrm>
        </p:spPr>
        <p:txBody>
          <a:bodyPr/>
          <a:lstStyle/>
          <a:p>
            <a:r>
              <a:rPr lang="en-US" dirty="0" smtClean="0">
                <a:solidFill>
                  <a:schemeClr val="accent4">
                    <a:lumMod val="50000"/>
                  </a:schemeClr>
                </a:solidFill>
                <a:latin typeface="Century Gothic"/>
                <a:cs typeface="Century Gothic"/>
              </a:rPr>
              <a:t>3.3.7 Performance</a:t>
            </a:r>
            <a:endParaRPr lang="en-US" dirty="0">
              <a:solidFill>
                <a:schemeClr val="accent4">
                  <a:lumMod val="50000"/>
                </a:schemeClr>
              </a:solidFill>
              <a:latin typeface="Century Gothic"/>
              <a:cs typeface="Century Gothic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US" smtClean="0"/>
              <a:t>36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914400" y="6448425"/>
            <a:ext cx="7086599" cy="180975"/>
          </a:xfrm>
        </p:spPr>
        <p:txBody>
          <a:bodyPr/>
          <a:lstStyle/>
          <a:p>
            <a:r>
              <a:rPr lang="en-US" sz="1800" i="1" dirty="0" smtClean="0">
                <a:latin typeface="Century Gothic"/>
                <a:cs typeface="Century Gothic"/>
              </a:rPr>
              <a:t>Software Requirements | Non-functional Requirements</a:t>
            </a:r>
            <a:endParaRPr lang="en-US" sz="1800" i="1" dirty="0"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906250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b="1" dirty="0" smtClean="0">
                <a:latin typeface="Century Gothic"/>
                <a:cs typeface="Century Gothic"/>
              </a:rPr>
              <a:t>Capacity </a:t>
            </a:r>
            <a:endParaRPr lang="en-US" sz="1800" b="1" dirty="0">
              <a:latin typeface="Century Gothic"/>
              <a:cs typeface="Century Gothic"/>
            </a:endParaRPr>
          </a:p>
          <a:p>
            <a:pPr lvl="1"/>
            <a:r>
              <a:rPr lang="en-US" sz="1400" dirty="0">
                <a:latin typeface="Century Gothic"/>
                <a:cs typeface="Century Gothic"/>
              </a:rPr>
              <a:t>The system should serve correctly and reasonably with at least </a:t>
            </a:r>
            <a:r>
              <a:rPr lang="en-US" sz="1400" dirty="0" smtClean="0">
                <a:latin typeface="Century Gothic"/>
                <a:cs typeface="Century Gothic"/>
              </a:rPr>
              <a:t>500 online </a:t>
            </a:r>
            <a:r>
              <a:rPr lang="en-US" sz="1400" dirty="0">
                <a:latin typeface="Century Gothic"/>
                <a:cs typeface="Century Gothic"/>
              </a:rPr>
              <a:t>users at a moment.</a:t>
            </a:r>
          </a:p>
          <a:p>
            <a:pPr lvl="1"/>
            <a:r>
              <a:rPr lang="en-US" sz="1400" dirty="0">
                <a:latin typeface="Century Gothic"/>
                <a:cs typeface="Century Gothic"/>
              </a:rPr>
              <a:t>The system </a:t>
            </a:r>
            <a:r>
              <a:rPr lang="en-US" sz="1400" dirty="0" smtClean="0">
                <a:latin typeface="Century Gothic"/>
                <a:cs typeface="Century Gothic"/>
              </a:rPr>
              <a:t>should store </a:t>
            </a:r>
            <a:r>
              <a:rPr lang="en-US" sz="1400" dirty="0">
                <a:latin typeface="Century Gothic"/>
                <a:cs typeface="Century Gothic"/>
              </a:rPr>
              <a:t>at least </a:t>
            </a:r>
            <a:r>
              <a:rPr lang="en-US" sz="1400" dirty="0" smtClean="0">
                <a:latin typeface="Century Gothic"/>
                <a:cs typeface="Century Gothic"/>
              </a:rPr>
              <a:t>50000 </a:t>
            </a:r>
            <a:r>
              <a:rPr lang="en-US" sz="1400" dirty="0">
                <a:latin typeface="Century Gothic"/>
                <a:cs typeface="Century Gothic"/>
              </a:rPr>
              <a:t>houses and </a:t>
            </a:r>
            <a:r>
              <a:rPr lang="en-US" sz="1400" dirty="0" smtClean="0">
                <a:latin typeface="Century Gothic"/>
                <a:cs typeface="Century Gothic"/>
              </a:rPr>
              <a:t>5000 </a:t>
            </a:r>
            <a:r>
              <a:rPr lang="en-US" sz="1400" dirty="0">
                <a:latin typeface="Century Gothic"/>
                <a:cs typeface="Century Gothic"/>
              </a:rPr>
              <a:t>users without affecting the loading speed.</a:t>
            </a:r>
          </a:p>
          <a:p>
            <a:r>
              <a:rPr lang="en-US" sz="1800" b="1" dirty="0" smtClean="0">
                <a:latin typeface="Century Gothic"/>
                <a:cs typeface="Century Gothic"/>
              </a:rPr>
              <a:t>Compatibility</a:t>
            </a:r>
            <a:endParaRPr lang="en-US" sz="1800" b="1" dirty="0">
              <a:latin typeface="Century Gothic"/>
              <a:cs typeface="Century Gothic"/>
            </a:endParaRPr>
          </a:p>
          <a:p>
            <a:pPr lvl="1"/>
            <a:r>
              <a:rPr lang="en-US" sz="1400" dirty="0">
                <a:latin typeface="Century Gothic"/>
                <a:cs typeface="Century Gothic"/>
              </a:rPr>
              <a:t>The system should provide elegant responses for nowadays common screen resolutions: 1024*768, 1280*800.</a:t>
            </a:r>
          </a:p>
          <a:p>
            <a:pPr lvl="1"/>
            <a:r>
              <a:rPr lang="en-US" sz="1400" dirty="0">
                <a:latin typeface="Century Gothic"/>
                <a:cs typeface="Century Gothic"/>
              </a:rPr>
              <a:t>The output must be compatible with all common browsers with recent build: Mozilla </a:t>
            </a:r>
            <a:r>
              <a:rPr lang="en-US" sz="1400" dirty="0" smtClean="0">
                <a:latin typeface="Century Gothic"/>
                <a:cs typeface="Century Gothic"/>
              </a:rPr>
              <a:t>Firefox, </a:t>
            </a:r>
            <a:r>
              <a:rPr lang="en-US" sz="1400" dirty="0">
                <a:latin typeface="Century Gothic"/>
                <a:cs typeface="Century Gothic"/>
              </a:rPr>
              <a:t>Internet </a:t>
            </a:r>
            <a:r>
              <a:rPr lang="en-US" sz="1400" dirty="0" smtClean="0">
                <a:latin typeface="Century Gothic"/>
                <a:cs typeface="Century Gothic"/>
              </a:rPr>
              <a:t>Explorer 9+, </a:t>
            </a:r>
            <a:r>
              <a:rPr lang="en-US" sz="1400" dirty="0">
                <a:latin typeface="Century Gothic"/>
                <a:cs typeface="Century Gothic"/>
              </a:rPr>
              <a:t>Google </a:t>
            </a:r>
            <a:r>
              <a:rPr lang="en-US" sz="1400" dirty="0" smtClean="0">
                <a:latin typeface="Century Gothic"/>
                <a:cs typeface="Century Gothic"/>
              </a:rPr>
              <a:t>Chrome</a:t>
            </a:r>
            <a:r>
              <a:rPr lang="en-US" sz="1400" dirty="0">
                <a:latin typeface="Century Gothic"/>
                <a:cs typeface="Century Gothic"/>
              </a:rPr>
              <a:t> </a:t>
            </a:r>
          </a:p>
          <a:p>
            <a:endParaRPr lang="en-US" sz="1800" dirty="0">
              <a:latin typeface="Century Gothic"/>
              <a:cs typeface="Century Gothic"/>
            </a:endParaRPr>
          </a:p>
          <a:p>
            <a:endParaRPr lang="en-US" sz="1800" dirty="0">
              <a:latin typeface="Century Gothic"/>
              <a:cs typeface="Century Gothic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14400" y="152400"/>
            <a:ext cx="7848600" cy="1295400"/>
          </a:xfrm>
        </p:spPr>
        <p:txBody>
          <a:bodyPr/>
          <a:lstStyle/>
          <a:p>
            <a:endParaRPr lang="en-US" dirty="0">
              <a:solidFill>
                <a:schemeClr val="accent4">
                  <a:lumMod val="50000"/>
                </a:schemeClr>
              </a:solidFill>
              <a:latin typeface="Century Gothic"/>
              <a:cs typeface="Century Gothic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US" smtClean="0"/>
              <a:t>37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914400" y="6448425"/>
            <a:ext cx="7086599" cy="180975"/>
          </a:xfrm>
        </p:spPr>
        <p:txBody>
          <a:bodyPr/>
          <a:lstStyle/>
          <a:p>
            <a:r>
              <a:rPr lang="en-US" sz="1800" i="1" dirty="0" smtClean="0">
                <a:latin typeface="Century Gothic"/>
                <a:cs typeface="Century Gothic"/>
              </a:rPr>
              <a:t>Software Requirements | Non-functional Requirements</a:t>
            </a:r>
            <a:endParaRPr lang="en-US" sz="1800" i="1" dirty="0"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594982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4">
                    <a:lumMod val="50000"/>
                  </a:schemeClr>
                </a:solidFill>
                <a:latin typeface="Century Gothic"/>
                <a:cs typeface="Century Gothic"/>
              </a:rPr>
              <a:t>4</a:t>
            </a:r>
            <a:r>
              <a:rPr lang="en-US" dirty="0" smtClean="0">
                <a:solidFill>
                  <a:schemeClr val="accent4">
                    <a:lumMod val="50000"/>
                  </a:schemeClr>
                </a:solidFill>
                <a:latin typeface="Century Gothic"/>
                <a:cs typeface="Century Gothic"/>
              </a:rPr>
              <a:t>. Software Design Description</a:t>
            </a:r>
            <a:endParaRPr lang="en-US" dirty="0">
              <a:solidFill>
                <a:schemeClr val="accent4">
                  <a:lumMod val="50000"/>
                </a:schemeClr>
              </a:solidFill>
              <a:latin typeface="Century Gothic"/>
              <a:cs typeface="Century Gothic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965375" lvl="1" indent="-514350">
              <a:buFont typeface="+mj-lt"/>
              <a:buAutoNum type="arabicPeriod"/>
            </a:pP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  <a:cs typeface="Century Gothic"/>
              </a:rPr>
              <a:t>Overall System Architecture</a:t>
            </a:r>
          </a:p>
          <a:p>
            <a:pPr marL="965375" lvl="1" indent="-514350">
              <a:buFont typeface="+mj-lt"/>
              <a:buAutoNum type="arabicPeriod"/>
            </a:pP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  <a:cs typeface="Century Gothic"/>
              </a:rPr>
              <a:t>Web Application Design Pattern</a:t>
            </a:r>
          </a:p>
          <a:p>
            <a:pPr marL="965375" lvl="1" indent="-514350">
              <a:buFont typeface="+mj-lt"/>
              <a:buAutoNum type="arabicPeriod"/>
            </a:pP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  <a:cs typeface="Century Gothic"/>
              </a:rPr>
              <a:t>Detail Design</a:t>
            </a:r>
          </a:p>
          <a:p>
            <a:pPr marL="965375" lvl="1" indent="-514350">
              <a:buFont typeface="+mj-lt"/>
              <a:buAutoNum type="arabicPeriod"/>
            </a:pP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  <a:cs typeface="Century Gothic"/>
              </a:rPr>
              <a:t>Database Design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092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4">
                    <a:lumMod val="50000"/>
                  </a:schemeClr>
                </a:solidFill>
                <a:latin typeface="Century Gothic"/>
                <a:cs typeface="Century Gothic"/>
              </a:rPr>
              <a:t>4.1 Overall System Architecture</a:t>
            </a:r>
            <a:endParaRPr lang="en-US" dirty="0">
              <a:solidFill>
                <a:schemeClr val="accent4">
                  <a:lumMod val="50000"/>
                </a:schemeClr>
              </a:solidFill>
              <a:latin typeface="Century Gothic"/>
              <a:cs typeface="Century Gothic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US" smtClean="0"/>
              <a:t>39</a:t>
            </a:fld>
            <a:endParaRPr lang="en-US"/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914400" y="6448425"/>
            <a:ext cx="7086599" cy="180975"/>
          </a:xfrm>
        </p:spPr>
        <p:txBody>
          <a:bodyPr/>
          <a:lstStyle/>
          <a:p>
            <a:r>
              <a:rPr lang="en-US" sz="1800" i="1" dirty="0" smtClean="0">
                <a:latin typeface="Century Gothic"/>
                <a:cs typeface="Century Gothic"/>
              </a:rPr>
              <a:t>Software Design Description</a:t>
            </a:r>
            <a:endParaRPr lang="en-US" sz="1800" i="1" dirty="0">
              <a:latin typeface="Century Gothic"/>
              <a:cs typeface="Century Gothic"/>
            </a:endParaRPr>
          </a:p>
        </p:txBody>
      </p:sp>
      <p:pic>
        <p:nvPicPr>
          <p:cNvPr id="12" name="Content Placeholder 11" descr="system architecture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400" r="-18400"/>
          <a:stretch>
            <a:fillRect/>
          </a:stretch>
        </p:blipFill>
        <p:spPr>
          <a:xfrm>
            <a:off x="1143000" y="1371600"/>
            <a:ext cx="6858000" cy="4286250"/>
          </a:xfrm>
        </p:spPr>
      </p:pic>
    </p:spTree>
    <p:extLst>
      <p:ext uri="{BB962C8B-B14F-4D97-AF65-F5344CB8AC3E}">
        <p14:creationId xmlns:p14="http://schemas.microsoft.com/office/powerpoint/2010/main" val="1405311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4">
                    <a:lumMod val="50000"/>
                  </a:schemeClr>
                </a:solidFill>
                <a:latin typeface="Century Gothic"/>
                <a:cs typeface="Century Gothic"/>
              </a:rPr>
              <a:t>1.1 The People</a:t>
            </a:r>
            <a:endParaRPr lang="en-US" dirty="0">
              <a:solidFill>
                <a:schemeClr val="accent4">
                  <a:lumMod val="50000"/>
                </a:schemeClr>
              </a:solidFill>
              <a:latin typeface="Century Gothic"/>
              <a:cs typeface="Century Gothic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US" smtClean="0"/>
              <a:t>4</a:t>
            </a:fld>
            <a:endParaRPr lang="en-US"/>
          </a:p>
        </p:txBody>
      </p:sp>
      <p:graphicFrame>
        <p:nvGraphicFramePr>
          <p:cNvPr id="7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74972798"/>
              </p:ext>
            </p:extLst>
          </p:nvPr>
        </p:nvGraphicFramePr>
        <p:xfrm>
          <a:off x="914400" y="1600200"/>
          <a:ext cx="7315200" cy="457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914401" y="6448425"/>
            <a:ext cx="6217920" cy="180976"/>
          </a:xfrm>
        </p:spPr>
        <p:txBody>
          <a:bodyPr/>
          <a:lstStyle/>
          <a:p>
            <a:r>
              <a:rPr lang="en-US" sz="1800" i="1" dirty="0" smtClean="0">
                <a:latin typeface="Century Gothic"/>
                <a:cs typeface="Century Gothic"/>
              </a:rPr>
              <a:t>Introduction</a:t>
            </a:r>
            <a:endParaRPr lang="en-US" sz="1800" i="1" dirty="0"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587734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14400" y="152400"/>
            <a:ext cx="8229600" cy="1295400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chemeClr val="accent4">
                    <a:lumMod val="50000"/>
                  </a:schemeClr>
                </a:solidFill>
                <a:latin typeface="Century Gothic"/>
                <a:cs typeface="Century Gothic"/>
              </a:rPr>
              <a:t>4.2 Web Application Design Pattern</a:t>
            </a:r>
            <a:endParaRPr lang="en-US" sz="2800" dirty="0">
              <a:solidFill>
                <a:schemeClr val="accent4">
                  <a:lumMod val="50000"/>
                </a:schemeClr>
              </a:solidFill>
              <a:latin typeface="Century Gothic"/>
              <a:cs typeface="Century Gothic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US" smtClean="0"/>
              <a:t>40</a:t>
            </a:fld>
            <a:endParaRPr lang="en-US"/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914400" y="6448425"/>
            <a:ext cx="7086599" cy="180975"/>
          </a:xfrm>
        </p:spPr>
        <p:txBody>
          <a:bodyPr/>
          <a:lstStyle/>
          <a:p>
            <a:r>
              <a:rPr lang="en-US" sz="1800" i="1" dirty="0" smtClean="0">
                <a:latin typeface="Century Gothic"/>
                <a:cs typeface="Century Gothic"/>
              </a:rPr>
              <a:t>Software Design Description</a:t>
            </a:r>
            <a:endParaRPr lang="en-US" sz="1800" i="1" dirty="0">
              <a:latin typeface="Century Gothic"/>
              <a:cs typeface="Century Gothic"/>
            </a:endParaRPr>
          </a:p>
        </p:txBody>
      </p:sp>
      <p:pic>
        <p:nvPicPr>
          <p:cNvPr id="4" name="Content Placeholder 3" descr="mvc-model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234" r="-20234"/>
          <a:stretch>
            <a:fillRect/>
          </a:stretch>
        </p:blipFill>
        <p:spPr>
          <a:xfrm>
            <a:off x="1752600" y="1600200"/>
            <a:ext cx="6248400" cy="3905250"/>
          </a:xfrm>
        </p:spPr>
      </p:pic>
      <p:sp>
        <p:nvSpPr>
          <p:cNvPr id="6" name="Content Placeholder 5"/>
          <p:cNvSpPr txBox="1">
            <a:spLocks/>
          </p:cNvSpPr>
          <p:nvPr/>
        </p:nvSpPr>
        <p:spPr>
          <a:xfrm>
            <a:off x="3505200" y="5410200"/>
            <a:ext cx="7315200" cy="533400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>
            <a:lvl1pPr marL="304747" indent="-304747" algn="l" defTabSz="1218987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772" indent="-304747" algn="l" defTabSz="1218987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6797" indent="-30474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822" indent="-30474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08847" indent="-30474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59872" indent="-30474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10897" indent="-30474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61922" indent="-30474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12947" indent="-30474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1025" lvl="1" indent="0">
              <a:buNone/>
            </a:pP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  <a:cs typeface="Century Gothic"/>
              </a:rPr>
              <a:t>MVC Pattern</a:t>
            </a:r>
          </a:p>
        </p:txBody>
      </p:sp>
    </p:spTree>
    <p:extLst>
      <p:ext uri="{BB962C8B-B14F-4D97-AF65-F5344CB8AC3E}">
        <p14:creationId xmlns:p14="http://schemas.microsoft.com/office/powerpoint/2010/main" val="1751198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Screen Shot 2013-04-21 at 11.27.4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1676400"/>
            <a:ext cx="6324600" cy="3788575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entury Gothic"/>
                <a:cs typeface="Century Gothic"/>
              </a:rPr>
              <a:t>Component diagram</a:t>
            </a:r>
          </a:p>
          <a:p>
            <a:endParaRPr lang="en-US" dirty="0">
              <a:latin typeface="Century Gothic"/>
              <a:cs typeface="Century Gothic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14400" y="152400"/>
            <a:ext cx="8229600" cy="1295400"/>
          </a:xfrm>
        </p:spPr>
        <p:txBody>
          <a:bodyPr/>
          <a:lstStyle/>
          <a:p>
            <a:r>
              <a:rPr lang="en-US" dirty="0" smtClean="0">
                <a:solidFill>
                  <a:schemeClr val="accent4">
                    <a:lumMod val="50000"/>
                  </a:schemeClr>
                </a:solidFill>
                <a:latin typeface="Century Gothic"/>
                <a:cs typeface="Century Gothic"/>
              </a:rPr>
              <a:t>4.3 Detail Design</a:t>
            </a:r>
            <a:endParaRPr lang="en-US" dirty="0">
              <a:solidFill>
                <a:schemeClr val="accent4">
                  <a:lumMod val="50000"/>
                </a:schemeClr>
              </a:solidFill>
              <a:latin typeface="Century Gothic"/>
              <a:cs typeface="Century Gothic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US" smtClean="0"/>
              <a:t>41</a:t>
            </a:fld>
            <a:endParaRPr lang="en-US"/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914400" y="6448425"/>
            <a:ext cx="7086599" cy="180975"/>
          </a:xfrm>
        </p:spPr>
        <p:txBody>
          <a:bodyPr/>
          <a:lstStyle/>
          <a:p>
            <a:r>
              <a:rPr lang="en-US" sz="1800" i="1" dirty="0" smtClean="0">
                <a:latin typeface="Century Gothic"/>
                <a:cs typeface="Century Gothic"/>
              </a:rPr>
              <a:t>Software Design Description</a:t>
            </a:r>
            <a:endParaRPr lang="en-US" sz="1800" i="1" dirty="0"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001555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entury Gothic"/>
                <a:cs typeface="Century Gothic"/>
              </a:rPr>
              <a:t>Common Component</a:t>
            </a:r>
          </a:p>
          <a:p>
            <a:endParaRPr lang="en-US" dirty="0">
              <a:latin typeface="Century Gothic"/>
              <a:cs typeface="Century Gothic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14400" y="152400"/>
            <a:ext cx="8229600" cy="1295400"/>
          </a:xfrm>
        </p:spPr>
        <p:txBody>
          <a:bodyPr/>
          <a:lstStyle/>
          <a:p>
            <a:r>
              <a:rPr lang="en-US" dirty="0" smtClean="0">
                <a:solidFill>
                  <a:schemeClr val="accent4">
                    <a:lumMod val="50000"/>
                  </a:schemeClr>
                </a:solidFill>
                <a:latin typeface="Century Gothic"/>
                <a:cs typeface="Century Gothic"/>
              </a:rPr>
              <a:t>4.3 Detail Design</a:t>
            </a:r>
            <a:endParaRPr lang="en-US" dirty="0">
              <a:solidFill>
                <a:schemeClr val="accent4">
                  <a:lumMod val="50000"/>
                </a:schemeClr>
              </a:solidFill>
              <a:latin typeface="Century Gothic"/>
              <a:cs typeface="Century Gothic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US" smtClean="0"/>
              <a:t>42</a:t>
            </a:fld>
            <a:endParaRPr lang="en-US"/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914400" y="6448425"/>
            <a:ext cx="7086599" cy="180975"/>
          </a:xfrm>
        </p:spPr>
        <p:txBody>
          <a:bodyPr/>
          <a:lstStyle/>
          <a:p>
            <a:r>
              <a:rPr lang="en-US" sz="1800" i="1" dirty="0" smtClean="0">
                <a:latin typeface="Century Gothic"/>
                <a:cs typeface="Century Gothic"/>
              </a:rPr>
              <a:t>Software Design Description</a:t>
            </a:r>
            <a:endParaRPr lang="en-US" sz="1800" i="1" dirty="0">
              <a:latin typeface="Century Gothic"/>
              <a:cs typeface="Century Gothic"/>
            </a:endParaRPr>
          </a:p>
        </p:txBody>
      </p:sp>
      <p:pic>
        <p:nvPicPr>
          <p:cNvPr id="4" name="Picture 3" descr="Screen Shot 2013-04-21 at 6.17.4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2286000"/>
            <a:ext cx="5371327" cy="316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015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entury Gothic"/>
                <a:cs typeface="Century Gothic"/>
              </a:rPr>
              <a:t>Web Component</a:t>
            </a:r>
          </a:p>
          <a:p>
            <a:endParaRPr lang="en-US" dirty="0">
              <a:latin typeface="Century Gothic"/>
              <a:cs typeface="Century Gothic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14400" y="152400"/>
            <a:ext cx="8229600" cy="1295400"/>
          </a:xfrm>
        </p:spPr>
        <p:txBody>
          <a:bodyPr/>
          <a:lstStyle/>
          <a:p>
            <a:r>
              <a:rPr lang="en-US" dirty="0" smtClean="0">
                <a:solidFill>
                  <a:schemeClr val="accent4">
                    <a:lumMod val="50000"/>
                  </a:schemeClr>
                </a:solidFill>
                <a:latin typeface="Century Gothic"/>
                <a:cs typeface="Century Gothic"/>
              </a:rPr>
              <a:t>4.3 Detail Design</a:t>
            </a:r>
            <a:endParaRPr lang="en-US" dirty="0">
              <a:solidFill>
                <a:schemeClr val="accent4">
                  <a:lumMod val="50000"/>
                </a:schemeClr>
              </a:solidFill>
              <a:latin typeface="Century Gothic"/>
              <a:cs typeface="Century Gothic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US" smtClean="0"/>
              <a:t>43</a:t>
            </a:fld>
            <a:endParaRPr lang="en-US"/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914400" y="6448425"/>
            <a:ext cx="7086599" cy="180975"/>
          </a:xfrm>
        </p:spPr>
        <p:txBody>
          <a:bodyPr/>
          <a:lstStyle/>
          <a:p>
            <a:r>
              <a:rPr lang="en-US" sz="1800" i="1" dirty="0" smtClean="0">
                <a:latin typeface="Century Gothic"/>
                <a:cs typeface="Century Gothic"/>
              </a:rPr>
              <a:t>Software Design Description</a:t>
            </a:r>
            <a:endParaRPr lang="en-US" sz="1800" i="1" dirty="0">
              <a:latin typeface="Century Gothic"/>
              <a:cs typeface="Century Gothic"/>
            </a:endParaRPr>
          </a:p>
        </p:txBody>
      </p:sp>
      <p:pic>
        <p:nvPicPr>
          <p:cNvPr id="6" name="Picture 5" descr="Screen Shot 2013-04-21 at 6.18.4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199" y="2286000"/>
            <a:ext cx="5879253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095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entury Gothic"/>
                <a:cs typeface="Century Gothic"/>
              </a:rPr>
              <a:t>Class diagram</a:t>
            </a:r>
          </a:p>
          <a:p>
            <a:endParaRPr lang="en-US" dirty="0">
              <a:latin typeface="Century Gothic"/>
              <a:cs typeface="Century Gothic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14400" y="152400"/>
            <a:ext cx="8229600" cy="1295400"/>
          </a:xfrm>
        </p:spPr>
        <p:txBody>
          <a:bodyPr/>
          <a:lstStyle/>
          <a:p>
            <a:r>
              <a:rPr lang="en-US" dirty="0" smtClean="0">
                <a:solidFill>
                  <a:schemeClr val="accent4">
                    <a:lumMod val="50000"/>
                  </a:schemeClr>
                </a:solidFill>
                <a:latin typeface="Century Gothic"/>
                <a:cs typeface="Century Gothic"/>
              </a:rPr>
              <a:t>4.3 Detail Design</a:t>
            </a:r>
            <a:endParaRPr lang="en-US" dirty="0">
              <a:solidFill>
                <a:schemeClr val="accent4">
                  <a:lumMod val="50000"/>
                </a:schemeClr>
              </a:solidFill>
              <a:latin typeface="Century Gothic"/>
              <a:cs typeface="Century Gothic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US" smtClean="0"/>
              <a:t>44</a:t>
            </a:fld>
            <a:endParaRPr lang="en-US"/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914400" y="6448425"/>
            <a:ext cx="7086599" cy="180975"/>
          </a:xfrm>
        </p:spPr>
        <p:txBody>
          <a:bodyPr/>
          <a:lstStyle/>
          <a:p>
            <a:r>
              <a:rPr lang="en-US" sz="1800" i="1" dirty="0" smtClean="0">
                <a:latin typeface="Century Gothic"/>
                <a:cs typeface="Century Gothic"/>
              </a:rPr>
              <a:t>Software Design Description</a:t>
            </a:r>
            <a:endParaRPr lang="en-US" sz="1800" i="1" dirty="0">
              <a:latin typeface="Century Gothic"/>
              <a:cs typeface="Century Gothic"/>
            </a:endParaRPr>
          </a:p>
        </p:txBody>
      </p:sp>
      <p:pic>
        <p:nvPicPr>
          <p:cNvPr id="6" name="Picture 5" descr="Screen Shot 2013-04-21 at 1.27.0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2209800"/>
            <a:ext cx="6026556" cy="3866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008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entury Gothic"/>
                <a:cs typeface="Century Gothic"/>
              </a:rPr>
              <a:t>Edit Post sequence diagram</a:t>
            </a:r>
          </a:p>
          <a:p>
            <a:endParaRPr lang="en-US" dirty="0">
              <a:latin typeface="Century Gothic"/>
              <a:cs typeface="Century Gothic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14400" y="152400"/>
            <a:ext cx="8229600" cy="1295400"/>
          </a:xfrm>
        </p:spPr>
        <p:txBody>
          <a:bodyPr/>
          <a:lstStyle/>
          <a:p>
            <a:r>
              <a:rPr lang="en-US" dirty="0" smtClean="0">
                <a:solidFill>
                  <a:schemeClr val="accent4">
                    <a:lumMod val="50000"/>
                  </a:schemeClr>
                </a:solidFill>
                <a:latin typeface="Century Gothic"/>
                <a:cs typeface="Century Gothic"/>
              </a:rPr>
              <a:t>4.3 Detail Design</a:t>
            </a:r>
            <a:endParaRPr lang="en-US" dirty="0">
              <a:solidFill>
                <a:schemeClr val="accent4">
                  <a:lumMod val="50000"/>
                </a:schemeClr>
              </a:solidFill>
              <a:latin typeface="Century Gothic"/>
              <a:cs typeface="Century Gothic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US" smtClean="0"/>
              <a:t>45</a:t>
            </a:fld>
            <a:endParaRPr lang="en-US"/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914400" y="6448425"/>
            <a:ext cx="7086599" cy="180975"/>
          </a:xfrm>
        </p:spPr>
        <p:txBody>
          <a:bodyPr/>
          <a:lstStyle/>
          <a:p>
            <a:r>
              <a:rPr lang="en-US" sz="1800" i="1" dirty="0" smtClean="0">
                <a:latin typeface="Century Gothic"/>
                <a:cs typeface="Century Gothic"/>
              </a:rPr>
              <a:t>Software Design Description</a:t>
            </a:r>
            <a:endParaRPr lang="en-US" sz="1800" i="1" dirty="0">
              <a:latin typeface="Century Gothic"/>
              <a:cs typeface="Century Gothic"/>
            </a:endParaRPr>
          </a:p>
        </p:txBody>
      </p:sp>
      <p:pic>
        <p:nvPicPr>
          <p:cNvPr id="4" name="Picture 3" descr="Screen Shot 2013-04-21 at 6.24.4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2057401"/>
            <a:ext cx="5410200" cy="3544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54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entury Gothic"/>
                <a:cs typeface="Century Gothic"/>
              </a:rPr>
              <a:t>Follow </a:t>
            </a:r>
            <a:r>
              <a:rPr lang="en-US" dirty="0">
                <a:latin typeface="Century Gothic"/>
                <a:cs typeface="Century Gothic"/>
              </a:rPr>
              <a:t>3NF normalization</a:t>
            </a:r>
          </a:p>
          <a:p>
            <a:endParaRPr lang="en-US" dirty="0" smtClean="0">
              <a:latin typeface="Century Gothic"/>
              <a:cs typeface="Century Gothic"/>
            </a:endParaRPr>
          </a:p>
          <a:p>
            <a:endParaRPr lang="en-US" dirty="0">
              <a:latin typeface="Century Gothic"/>
              <a:cs typeface="Century Gothic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14400" y="152400"/>
            <a:ext cx="8229600" cy="1295400"/>
          </a:xfrm>
        </p:spPr>
        <p:txBody>
          <a:bodyPr/>
          <a:lstStyle/>
          <a:p>
            <a:r>
              <a:rPr lang="en-US" dirty="0" smtClean="0">
                <a:solidFill>
                  <a:schemeClr val="accent4">
                    <a:lumMod val="50000"/>
                  </a:schemeClr>
                </a:solidFill>
                <a:latin typeface="Century Gothic"/>
                <a:cs typeface="Century Gothic"/>
              </a:rPr>
              <a:t>4.4 Database Design</a:t>
            </a:r>
            <a:endParaRPr lang="en-US" dirty="0">
              <a:solidFill>
                <a:schemeClr val="accent4">
                  <a:lumMod val="50000"/>
                </a:schemeClr>
              </a:solidFill>
              <a:latin typeface="Century Gothic"/>
              <a:cs typeface="Century Gothic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US" smtClean="0"/>
              <a:t>46</a:t>
            </a:fld>
            <a:endParaRPr lang="en-US"/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914400" y="6448425"/>
            <a:ext cx="7086599" cy="180975"/>
          </a:xfrm>
        </p:spPr>
        <p:txBody>
          <a:bodyPr/>
          <a:lstStyle/>
          <a:p>
            <a:r>
              <a:rPr lang="en-US" sz="1800" i="1" dirty="0" smtClean="0">
                <a:latin typeface="Century Gothic"/>
                <a:cs typeface="Century Gothic"/>
              </a:rPr>
              <a:t>Software Design Description</a:t>
            </a:r>
            <a:endParaRPr lang="en-US" sz="1800" i="1" dirty="0">
              <a:latin typeface="Century Gothic"/>
              <a:cs typeface="Century Gothic"/>
            </a:endParaRPr>
          </a:p>
        </p:txBody>
      </p:sp>
      <p:pic>
        <p:nvPicPr>
          <p:cNvPr id="4" name="Picture 3" descr="system architectur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6156" y="596713"/>
            <a:ext cx="1651000" cy="1320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2286000"/>
            <a:ext cx="4818939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524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4">
                    <a:lumMod val="50000"/>
                  </a:schemeClr>
                </a:solidFill>
                <a:latin typeface="Century Gothic"/>
                <a:cs typeface="Century Gothic"/>
              </a:rPr>
              <a:t>5</a:t>
            </a:r>
            <a:r>
              <a:rPr lang="en-US" dirty="0" smtClean="0">
                <a:solidFill>
                  <a:schemeClr val="accent4">
                    <a:lumMod val="50000"/>
                  </a:schemeClr>
                </a:solidFill>
                <a:latin typeface="Century Gothic"/>
                <a:cs typeface="Century Gothic"/>
              </a:rPr>
              <a:t>. Software Test Documentation</a:t>
            </a:r>
            <a:endParaRPr lang="en-US" dirty="0">
              <a:solidFill>
                <a:schemeClr val="accent4">
                  <a:lumMod val="50000"/>
                </a:schemeClr>
              </a:solidFill>
              <a:latin typeface="Century Gothic"/>
              <a:cs typeface="Century Gothic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914400" y="1676400"/>
            <a:ext cx="7315200" cy="4495800"/>
          </a:xfrm>
        </p:spPr>
        <p:txBody>
          <a:bodyPr/>
          <a:lstStyle/>
          <a:p>
            <a:r>
              <a:rPr lang="en-US" dirty="0">
                <a:latin typeface="Century Gothic"/>
                <a:cs typeface="Century Gothic"/>
              </a:rPr>
              <a:t>Tested </a:t>
            </a:r>
            <a:r>
              <a:rPr lang="en-US" dirty="0" err="1">
                <a:latin typeface="Century Gothic"/>
                <a:cs typeface="Century Gothic"/>
              </a:rPr>
              <a:t>vs</a:t>
            </a:r>
            <a:r>
              <a:rPr lang="en-US" dirty="0">
                <a:latin typeface="Century Gothic"/>
                <a:cs typeface="Century Gothic"/>
              </a:rPr>
              <a:t> not tested</a:t>
            </a:r>
          </a:p>
          <a:p>
            <a:pPr marL="451025" lvl="1" indent="0">
              <a:buNone/>
            </a:pPr>
            <a:endParaRPr lang="en-US" dirty="0" smtClean="0">
              <a:solidFill>
                <a:schemeClr val="tx1">
                  <a:lumMod val="85000"/>
                  <a:lumOff val="15000"/>
                </a:schemeClr>
              </a:solidFill>
              <a:latin typeface="Century Gothic"/>
              <a:cs typeface="Century Gothic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US" smtClean="0"/>
              <a:t>47</a:t>
            </a:fld>
            <a:endParaRPr lang="en-US"/>
          </a:p>
        </p:txBody>
      </p:sp>
      <p:sp>
        <p:nvSpPr>
          <p:cNvPr id="7" name="AutoShape 13"/>
          <p:cNvSpPr>
            <a:spLocks noChangeArrowheads="1"/>
          </p:cNvSpPr>
          <p:nvPr/>
        </p:nvSpPr>
        <p:spPr bwMode="gray">
          <a:xfrm>
            <a:off x="609600" y="2872014"/>
            <a:ext cx="3810000" cy="2059577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DDDDDD"/>
              </a:gs>
              <a:gs pos="50000">
                <a:srgbClr val="DDDDDD">
                  <a:gamma/>
                  <a:tint val="38039"/>
                  <a:invGamma/>
                </a:srgbClr>
              </a:gs>
              <a:gs pos="100000">
                <a:srgbClr val="DDDDDD"/>
              </a:gs>
            </a:gsLst>
            <a:lin ang="2700000" scaled="1"/>
          </a:gradFill>
          <a:ln w="15875">
            <a:solidFill>
              <a:srgbClr val="B2B2B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285750" indent="-285750">
              <a:buFont typeface="Wingdings" pitchFamily="2" charset="2"/>
              <a:buChar char="ü"/>
            </a:pPr>
            <a:r>
              <a:rPr lang="en-US" sz="2400" dirty="0" smtClean="0">
                <a:latin typeface="Century Gothic"/>
                <a:cs typeface="Century Gothic"/>
              </a:rPr>
              <a:t>Unit testing 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n-US" sz="2400" dirty="0" smtClean="0">
                <a:latin typeface="Century Gothic"/>
                <a:cs typeface="Century Gothic"/>
              </a:rPr>
              <a:t>Integration Testing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n-US" sz="2400" dirty="0" smtClean="0">
                <a:latin typeface="Century Gothic"/>
                <a:cs typeface="Century Gothic"/>
              </a:rPr>
              <a:t>System Testing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n-US" sz="2400" dirty="0" smtClean="0">
                <a:latin typeface="Century Gothic"/>
                <a:cs typeface="Century Gothic"/>
              </a:rPr>
              <a:t>Acceptance Testing</a:t>
            </a:r>
            <a:endParaRPr lang="en-US" sz="2400" dirty="0">
              <a:latin typeface="Century Gothic"/>
              <a:cs typeface="Century Gothic"/>
            </a:endParaRPr>
          </a:p>
        </p:txBody>
      </p:sp>
      <p:sp>
        <p:nvSpPr>
          <p:cNvPr id="8" name="AutoShape 13"/>
          <p:cNvSpPr txBox="1">
            <a:spLocks noChangeArrowheads="1"/>
          </p:cNvSpPr>
          <p:nvPr/>
        </p:nvSpPr>
        <p:spPr bwMode="gray">
          <a:xfrm>
            <a:off x="4820194" y="2982934"/>
            <a:ext cx="3714206" cy="1948657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DDDDDD"/>
              </a:gs>
              <a:gs pos="50000">
                <a:srgbClr val="DDDDDD">
                  <a:gamma/>
                  <a:tint val="38039"/>
                  <a:invGamma/>
                </a:srgbClr>
              </a:gs>
              <a:gs pos="100000">
                <a:srgbClr val="DDDDDD"/>
              </a:gs>
            </a:gsLst>
            <a:lin ang="2700000" scaled="1"/>
          </a:gradFill>
          <a:ln w="15875">
            <a:solidFill>
              <a:srgbClr val="B2B2B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21899" tIns="60949" rIns="121899" bIns="60949" rtlCol="0" anchor="ctr">
            <a:normAutofit/>
          </a:bodyPr>
          <a:lstStyle>
            <a:lvl1pPr marL="304747" indent="-304747" algn="l" defTabSz="1218987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772" indent="-304747" algn="l" defTabSz="1218987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6797" indent="-30474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822" indent="-30474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08847" indent="-30474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59872" indent="-30474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10897" indent="-30474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61922" indent="-30474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12947" indent="-30474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itchFamily="2" charset="2"/>
              <a:buChar char="ü"/>
            </a:pPr>
            <a:endParaRPr lang="en-US" sz="2400" smtClean="0">
              <a:latin typeface="Century Gothic"/>
              <a:cs typeface="Century Gothic"/>
            </a:endParaRPr>
          </a:p>
          <a:p>
            <a:pPr marL="285750" indent="-285750">
              <a:buFont typeface="Wingdings" pitchFamily="2" charset="2"/>
              <a:buChar char="ü"/>
            </a:pPr>
            <a:r>
              <a:rPr lang="en-US" sz="2400" smtClean="0">
                <a:latin typeface="Century Gothic"/>
                <a:cs typeface="Century Gothic"/>
              </a:rPr>
              <a:t>Performance Testing </a:t>
            </a:r>
          </a:p>
          <a:p>
            <a:pPr marL="0" indent="0">
              <a:buFont typeface="Arial" pitchFamily="34" charset="0"/>
              <a:buNone/>
            </a:pPr>
            <a:endParaRPr lang="en-US" dirty="0">
              <a:latin typeface="Century Gothic"/>
              <a:cs typeface="Century Gothic"/>
            </a:endParaRPr>
          </a:p>
        </p:txBody>
      </p:sp>
      <p:pic>
        <p:nvPicPr>
          <p:cNvPr id="9" name="Picture 2" descr="C:\Users\VuongNM\Downloads\1303585163_Check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2362200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" descr="C:\Users\VuongNM\Downloads\1303585229_DeleteRe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2209800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4303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4">
                    <a:lumMod val="50000"/>
                  </a:schemeClr>
                </a:solidFill>
                <a:latin typeface="Century Gothic"/>
                <a:cs typeface="Century Gothic"/>
              </a:rPr>
              <a:t>5</a:t>
            </a:r>
            <a:r>
              <a:rPr lang="en-US" dirty="0" smtClean="0">
                <a:solidFill>
                  <a:schemeClr val="accent4">
                    <a:lumMod val="50000"/>
                  </a:schemeClr>
                </a:solidFill>
                <a:latin typeface="Century Gothic"/>
                <a:cs typeface="Century Gothic"/>
              </a:rPr>
              <a:t>. Software Test Documentation</a:t>
            </a:r>
            <a:endParaRPr lang="en-US" dirty="0">
              <a:solidFill>
                <a:schemeClr val="accent4">
                  <a:lumMod val="50000"/>
                </a:schemeClr>
              </a:solidFill>
              <a:latin typeface="Century Gothic"/>
              <a:cs typeface="Century Gothic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914400" y="1676400"/>
            <a:ext cx="7315200" cy="4495800"/>
          </a:xfrm>
        </p:spPr>
        <p:txBody>
          <a:bodyPr/>
          <a:lstStyle/>
          <a:p>
            <a:r>
              <a:rPr lang="en-US" dirty="0" smtClean="0">
                <a:latin typeface="Century Gothic"/>
                <a:cs typeface="Century Gothic"/>
              </a:rPr>
              <a:t>Human Resources</a:t>
            </a:r>
            <a:endParaRPr lang="en-US" dirty="0" smtClean="0">
              <a:solidFill>
                <a:schemeClr val="tx1">
                  <a:lumMod val="85000"/>
                  <a:lumOff val="15000"/>
                </a:schemeClr>
              </a:solidFill>
              <a:latin typeface="Century Gothic"/>
              <a:cs typeface="Century Gothic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US" smtClean="0"/>
              <a:t>48</a:t>
            </a:fld>
            <a:endParaRPr lang="en-US"/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5801030"/>
              </p:ext>
            </p:extLst>
          </p:nvPr>
        </p:nvGraphicFramePr>
        <p:xfrm>
          <a:off x="762000" y="2285999"/>
          <a:ext cx="7772400" cy="4267201"/>
        </p:xfrm>
        <a:graphic>
          <a:graphicData uri="http://schemas.openxmlformats.org/drawingml/2006/table">
            <a:tbl>
              <a:tblPr/>
              <a:tblGrid>
                <a:gridCol w="2020824"/>
                <a:gridCol w="5751576"/>
              </a:tblGrid>
              <a:tr h="46986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600" b="1" dirty="0">
                          <a:solidFill>
                            <a:srgbClr val="6E2500"/>
                          </a:solidFill>
                          <a:effectLst/>
                          <a:latin typeface="Calibri"/>
                          <a:ea typeface="MS Mincho"/>
                        </a:rPr>
                        <a:t>Worker/Doer</a:t>
                      </a:r>
                      <a:endParaRPr lang="en-US" sz="1600" b="1" dirty="0">
                        <a:solidFill>
                          <a:srgbClr val="6E2500"/>
                        </a:solidFill>
                        <a:effectLst/>
                        <a:latin typeface="Tahoma"/>
                        <a:ea typeface="MS Mincho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8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600" b="1">
                          <a:solidFill>
                            <a:srgbClr val="6E2500"/>
                          </a:solidFill>
                          <a:effectLst/>
                          <a:latin typeface="Calibri"/>
                          <a:ea typeface="MS Mincho"/>
                        </a:rPr>
                        <a:t>Specific Responsibilities/Comments</a:t>
                      </a:r>
                      <a:endParaRPr lang="en-US" sz="1600" b="1">
                        <a:solidFill>
                          <a:srgbClr val="6E2500"/>
                        </a:solidFill>
                        <a:effectLst/>
                        <a:latin typeface="Tahoma"/>
                        <a:ea typeface="MS Mincho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8E1"/>
                    </a:solidFill>
                  </a:tcPr>
                </a:tc>
              </a:tr>
              <a:tr h="2842622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MS Mincho"/>
                          <a:cs typeface="Arial"/>
                        </a:rPr>
                        <a:t>Tran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effectLst/>
                          <a:latin typeface="Calibri"/>
                          <a:ea typeface="MS Mincho"/>
                          <a:cs typeface="Arial"/>
                        </a:rPr>
                        <a:t>Thi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MS Mincho"/>
                          <a:cs typeface="Arial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effectLst/>
                          <a:latin typeface="Calibri"/>
                          <a:ea typeface="MS Mincho"/>
                          <a:cs typeface="Arial"/>
                        </a:rPr>
                        <a:t>Bich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Calibri"/>
                        <a:ea typeface="MS Mincho"/>
                        <a:cs typeface="Ari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MS Mincho"/>
                          <a:cs typeface="Arial"/>
                        </a:rPr>
                        <a:t>Test lead: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MS Mincho"/>
                          <a:cs typeface="Arial"/>
                        </a:rPr>
                        <a:t>Responsible for designing test plan and test cases for 2 major modules: Public Facing and Administrator modules.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MS Mincho"/>
                          <a:cs typeface="Arial"/>
                        </a:rPr>
                        <a:t>Attend in review of other test cases.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MS Mincho"/>
                          <a:cs typeface="Arial"/>
                        </a:rPr>
                        <a:t>Execute integration test, system test, performance testing and security test.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MS Mincho"/>
                          <a:cs typeface="Arial"/>
                        </a:rPr>
                        <a:t>Generate test report.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8239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60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MS Mincho"/>
                          <a:cs typeface="Arial"/>
                        </a:rPr>
                        <a:t>DEV team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Calibri"/>
                        <a:ea typeface="MS Mincho"/>
                        <a:cs typeface="Ari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/>
                          <a:ea typeface="MS Mincho"/>
                          <a:cs typeface="Arial"/>
                        </a:rPr>
                        <a:t>Execute Unit testing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8239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/>
                          <a:ea typeface="MS Mincho"/>
                          <a:cs typeface="Arial"/>
                        </a:rPr>
                        <a:t>All team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/>
                          <a:ea typeface="MS Mincho"/>
                          <a:cs typeface="Arial"/>
                        </a:rPr>
                        <a:t>Execute System testing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8239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/>
                          <a:ea typeface="MS Mincho"/>
                          <a:cs typeface="Arial"/>
                        </a:rPr>
                        <a:t>All team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MS Mincho"/>
                          <a:cs typeface="Arial"/>
                        </a:rPr>
                        <a:t>Execute Acceptance testing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01196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4">
                    <a:lumMod val="50000"/>
                  </a:schemeClr>
                </a:solidFill>
                <a:latin typeface="Century Gothic"/>
                <a:cs typeface="Century Gothic"/>
              </a:rPr>
              <a:t>5</a:t>
            </a:r>
            <a:r>
              <a:rPr lang="en-US" dirty="0" smtClean="0">
                <a:solidFill>
                  <a:schemeClr val="accent4">
                    <a:lumMod val="50000"/>
                  </a:schemeClr>
                </a:solidFill>
                <a:latin typeface="Century Gothic"/>
                <a:cs typeface="Century Gothic"/>
              </a:rPr>
              <a:t>. Software Test Documentation</a:t>
            </a:r>
            <a:endParaRPr lang="en-US" dirty="0">
              <a:solidFill>
                <a:schemeClr val="accent4">
                  <a:lumMod val="50000"/>
                </a:schemeClr>
              </a:solidFill>
              <a:latin typeface="Century Gothic"/>
              <a:cs typeface="Century Gothic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914400" y="1676400"/>
            <a:ext cx="7315200" cy="4495800"/>
          </a:xfrm>
        </p:spPr>
        <p:txBody>
          <a:bodyPr/>
          <a:lstStyle/>
          <a:p>
            <a:r>
              <a:rPr lang="en-US" dirty="0" smtClean="0">
                <a:latin typeface="Century Gothic"/>
                <a:cs typeface="Century Gothic"/>
              </a:rPr>
              <a:t>Bugs List</a:t>
            </a:r>
            <a:endParaRPr lang="en-US" dirty="0" smtClean="0">
              <a:solidFill>
                <a:schemeClr val="tx1">
                  <a:lumMod val="85000"/>
                  <a:lumOff val="15000"/>
                </a:schemeClr>
              </a:solidFill>
              <a:latin typeface="Century Gothic"/>
              <a:cs typeface="Century Gothic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US" smtClean="0"/>
              <a:t>49</a:t>
            </a:fld>
            <a:endParaRPr lang="en-US"/>
          </a:p>
        </p:txBody>
      </p:sp>
      <p:pic>
        <p:nvPicPr>
          <p:cNvPr id="7" name="Content Placeholder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2209800"/>
            <a:ext cx="7241675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606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4">
                    <a:lumMod val="50000"/>
                  </a:schemeClr>
                </a:solidFill>
                <a:latin typeface="Century Gothic"/>
                <a:cs typeface="Century Gothic"/>
              </a:rPr>
              <a:t>1.2 Background</a:t>
            </a:r>
            <a:endParaRPr lang="en-US" dirty="0">
              <a:solidFill>
                <a:schemeClr val="accent4">
                  <a:lumMod val="50000"/>
                </a:schemeClr>
              </a:solidFill>
              <a:latin typeface="Century Gothic"/>
              <a:cs typeface="Century Gothic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  <a:cs typeface="Century Gothic"/>
              </a:rPr>
              <a:t>Nowadays, the </a:t>
            </a:r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  <a:cs typeface="Century Gothic"/>
              </a:rPr>
              <a:t>need of finding house 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  <a:cs typeface="Century Gothic"/>
              </a:rPr>
              <a:t>for lease is increased really fast, especially, in </a:t>
            </a:r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  <a:cs typeface="Century Gothic"/>
              </a:rPr>
              <a:t>big cities. </a:t>
            </a:r>
            <a:endParaRPr lang="en-US" sz="2000" b="1" dirty="0" smtClean="0">
              <a:solidFill>
                <a:schemeClr val="tx1">
                  <a:lumMod val="85000"/>
                  <a:lumOff val="15000"/>
                </a:schemeClr>
              </a:solidFill>
              <a:latin typeface="Century Gothic"/>
              <a:cs typeface="Century Gothic"/>
            </a:endParaRPr>
          </a:p>
          <a:p>
            <a:pPr marL="0" indent="0" algn="just">
              <a:buNone/>
            </a:pPr>
            <a:r>
              <a:rPr 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  <a:cs typeface="Century Gothic"/>
              </a:rPr>
              <a:t>    Example: </a:t>
            </a:r>
            <a:r>
              <a:rPr 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  <a:cs typeface="Century Gothic"/>
              </a:rPr>
              <a:t>Hanoi</a:t>
            </a:r>
          </a:p>
          <a:p>
            <a:pPr marL="451025" lvl="1" indent="0" algn="just">
              <a:buNone/>
            </a:pPr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  <a:cs typeface="Century Gothic"/>
              </a:rPr>
              <a:t> </a:t>
            </a:r>
            <a:r>
              <a:rPr lang="en-US" sz="1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  <a:cs typeface="Century Gothic"/>
              </a:rPr>
              <a:t>  </a:t>
            </a:r>
            <a:r>
              <a:rPr lang="en-US" sz="1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  <a:cs typeface="Century Gothic"/>
              </a:rPr>
              <a:t>2011: </a:t>
            </a:r>
            <a:r>
              <a:rPr lang="en-US" sz="1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  <a:cs typeface="Century Gothic"/>
              </a:rPr>
              <a:t>the population density was 949 people/km2 </a:t>
            </a:r>
            <a:r>
              <a:rPr lang="en-US" sz="1800" i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  <a:cs typeface="Century Gothic"/>
              </a:rPr>
              <a:t>*</a:t>
            </a:r>
            <a:endParaRPr lang="en-US" sz="1800" dirty="0">
              <a:solidFill>
                <a:schemeClr val="tx1">
                  <a:lumMod val="85000"/>
                  <a:lumOff val="15000"/>
                </a:schemeClr>
              </a:solidFill>
              <a:latin typeface="Century Gothic"/>
              <a:cs typeface="Century Gothic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US" smtClean="0"/>
              <a:t>5</a:t>
            </a:fld>
            <a:endParaRPr lang="en-US"/>
          </a:p>
        </p:txBody>
      </p:sp>
      <p:pic>
        <p:nvPicPr>
          <p:cNvPr id="3" name="Picture 2" descr="800px-Building_with_tiger_cage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3200400"/>
            <a:ext cx="4038600" cy="2690717"/>
          </a:xfrm>
          <a:prstGeom prst="rect">
            <a:avLst/>
          </a:prstGeom>
        </p:spPr>
      </p:pic>
      <p:sp>
        <p:nvSpPr>
          <p:cNvPr id="7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914401" y="6448425"/>
            <a:ext cx="6217920" cy="180976"/>
          </a:xfrm>
        </p:spPr>
        <p:txBody>
          <a:bodyPr/>
          <a:lstStyle/>
          <a:p>
            <a:r>
              <a:rPr lang="en-US" sz="1800" i="1" dirty="0" smtClean="0">
                <a:latin typeface="Century Gothic"/>
                <a:cs typeface="Century Gothic"/>
              </a:rPr>
              <a:t>Introduction</a:t>
            </a:r>
            <a:endParaRPr lang="en-US" sz="1800" i="1" dirty="0"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319231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4">
                    <a:lumMod val="50000"/>
                  </a:schemeClr>
                </a:solidFill>
                <a:latin typeface="Century Gothic"/>
                <a:cs typeface="Century Gothic"/>
              </a:rPr>
              <a:t>5</a:t>
            </a:r>
            <a:r>
              <a:rPr lang="en-US" dirty="0" smtClean="0">
                <a:solidFill>
                  <a:schemeClr val="accent4">
                    <a:lumMod val="50000"/>
                  </a:schemeClr>
                </a:solidFill>
                <a:latin typeface="Century Gothic"/>
                <a:cs typeface="Century Gothic"/>
              </a:rPr>
              <a:t>. Software Test Documentation</a:t>
            </a:r>
            <a:endParaRPr lang="en-US" dirty="0">
              <a:solidFill>
                <a:schemeClr val="accent4">
                  <a:lumMod val="50000"/>
                </a:schemeClr>
              </a:solidFill>
              <a:latin typeface="Century Gothic"/>
              <a:cs typeface="Century Gothic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914400" y="1676400"/>
            <a:ext cx="7315200" cy="4495800"/>
          </a:xfrm>
        </p:spPr>
        <p:txBody>
          <a:bodyPr/>
          <a:lstStyle/>
          <a:p>
            <a:r>
              <a:rPr lang="en-US" smtClean="0">
                <a:latin typeface="Century Gothic"/>
                <a:cs typeface="Century Gothic"/>
              </a:rPr>
              <a:t>Bugs </a:t>
            </a:r>
            <a:r>
              <a:rPr lang="en-US" dirty="0" smtClean="0">
                <a:latin typeface="Century Gothic"/>
                <a:cs typeface="Century Gothic"/>
              </a:rPr>
              <a:t>List</a:t>
            </a:r>
            <a:endParaRPr lang="en-US" dirty="0" smtClean="0">
              <a:solidFill>
                <a:schemeClr val="tx1">
                  <a:lumMod val="85000"/>
                  <a:lumOff val="15000"/>
                </a:schemeClr>
              </a:solidFill>
              <a:latin typeface="Century Gothic"/>
              <a:cs typeface="Century Gothic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US" smtClean="0"/>
              <a:t>50</a:t>
            </a:fld>
            <a:endParaRPr lang="en-US"/>
          </a:p>
        </p:txBody>
      </p:sp>
      <p:pic>
        <p:nvPicPr>
          <p:cNvPr id="7" name="Content Placeholder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2209800"/>
            <a:ext cx="7241675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798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4">
                    <a:lumMod val="50000"/>
                  </a:schemeClr>
                </a:solidFill>
                <a:latin typeface="Century Gothic"/>
                <a:cs typeface="Century Gothic"/>
              </a:rPr>
              <a:t>5</a:t>
            </a:r>
            <a:r>
              <a:rPr lang="en-US" dirty="0" smtClean="0">
                <a:solidFill>
                  <a:schemeClr val="accent4">
                    <a:lumMod val="50000"/>
                  </a:schemeClr>
                </a:solidFill>
                <a:latin typeface="Century Gothic"/>
                <a:cs typeface="Century Gothic"/>
              </a:rPr>
              <a:t>. Software Test Documentation</a:t>
            </a:r>
            <a:endParaRPr lang="en-US" dirty="0">
              <a:solidFill>
                <a:schemeClr val="accent4">
                  <a:lumMod val="50000"/>
                </a:schemeClr>
              </a:solidFill>
              <a:latin typeface="Century Gothic"/>
              <a:cs typeface="Century Gothic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914400" y="1676400"/>
            <a:ext cx="7315200" cy="4495800"/>
          </a:xfrm>
        </p:spPr>
        <p:txBody>
          <a:bodyPr/>
          <a:lstStyle/>
          <a:p>
            <a:r>
              <a:rPr lang="en-US" dirty="0" smtClean="0">
                <a:latin typeface="Century Gothic"/>
                <a:cs typeface="Century Gothic"/>
              </a:rPr>
              <a:t>Bug List</a:t>
            </a:r>
            <a:endParaRPr lang="en-US" dirty="0" smtClean="0">
              <a:solidFill>
                <a:schemeClr val="tx1">
                  <a:lumMod val="85000"/>
                  <a:lumOff val="15000"/>
                </a:schemeClr>
              </a:solidFill>
              <a:latin typeface="Century Gothic"/>
              <a:cs typeface="Century Gothic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US" smtClean="0"/>
              <a:t>51</a:t>
            </a:fld>
            <a:endParaRPr lang="en-US"/>
          </a:p>
        </p:txBody>
      </p:sp>
      <p:pic>
        <p:nvPicPr>
          <p:cNvPr id="8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209800"/>
            <a:ext cx="8042275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556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4">
                    <a:lumMod val="50000"/>
                  </a:schemeClr>
                </a:solidFill>
                <a:latin typeface="Century Gothic"/>
                <a:cs typeface="Century Gothic"/>
              </a:rPr>
              <a:t>6</a:t>
            </a:r>
            <a:r>
              <a:rPr lang="en-US" dirty="0" smtClean="0">
                <a:solidFill>
                  <a:schemeClr val="accent4">
                    <a:lumMod val="50000"/>
                  </a:schemeClr>
                </a:solidFill>
                <a:latin typeface="Century Gothic"/>
                <a:cs typeface="Century Gothic"/>
              </a:rPr>
              <a:t>. Demo</a:t>
            </a:r>
            <a:endParaRPr lang="en-US" dirty="0">
              <a:solidFill>
                <a:schemeClr val="accent4">
                  <a:lumMod val="50000"/>
                </a:schemeClr>
              </a:solidFill>
              <a:latin typeface="Century Gothic"/>
              <a:cs typeface="Century Gothic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1025" lvl="1" indent="0">
              <a:buNone/>
            </a:pP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  <a:cs typeface="Century Gothic"/>
              </a:rPr>
              <a:t>Please check it out at </a:t>
            </a:r>
            <a:r>
              <a:rPr 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  <a:cs typeface="Century Gothic"/>
              </a:rPr>
              <a:t>www.5house.us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US" smtClean="0"/>
              <a:t>52</a:t>
            </a:fld>
            <a:endParaRPr lang="en-US"/>
          </a:p>
        </p:txBody>
      </p:sp>
      <p:pic>
        <p:nvPicPr>
          <p:cNvPr id="3" name="Picture 2" descr="riko-tooney---happy-face-279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2514600"/>
            <a:ext cx="32512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503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4">
                    <a:lumMod val="50000"/>
                  </a:schemeClr>
                </a:solidFill>
                <a:latin typeface="Century Gothic"/>
                <a:cs typeface="Century Gothic"/>
              </a:rPr>
              <a:t>7</a:t>
            </a:r>
            <a:r>
              <a:rPr lang="en-US" dirty="0" smtClean="0">
                <a:solidFill>
                  <a:schemeClr val="accent4">
                    <a:lumMod val="50000"/>
                  </a:schemeClr>
                </a:solidFill>
                <a:latin typeface="Century Gothic"/>
                <a:cs typeface="Century Gothic"/>
              </a:rPr>
              <a:t>. Q&amp;A</a:t>
            </a:r>
            <a:endParaRPr lang="en-US" dirty="0">
              <a:solidFill>
                <a:schemeClr val="accent4">
                  <a:lumMod val="50000"/>
                </a:schemeClr>
              </a:solidFill>
              <a:latin typeface="Century Gothic"/>
              <a:cs typeface="Century Gothic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US" smtClean="0"/>
              <a:t>53</a:t>
            </a:fld>
            <a:endParaRPr lang="en-US"/>
          </a:p>
        </p:txBody>
      </p:sp>
      <p:pic>
        <p:nvPicPr>
          <p:cNvPr id="8" name="Content Placeholder 7" descr="252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9733" r="-29733"/>
          <a:stretch>
            <a:fillRect/>
          </a:stretch>
        </p:blipFill>
        <p:spPr>
          <a:xfrm>
            <a:off x="1524000" y="1524000"/>
            <a:ext cx="6324600" cy="3952875"/>
          </a:xfrm>
        </p:spPr>
      </p:pic>
    </p:spTree>
    <p:extLst>
      <p:ext uri="{BB962C8B-B14F-4D97-AF65-F5344CB8AC3E}">
        <p14:creationId xmlns:p14="http://schemas.microsoft.com/office/powerpoint/2010/main" val="2767436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>
              <a:solidFill>
                <a:schemeClr val="accent4">
                  <a:lumMod val="50000"/>
                </a:schemeClr>
              </a:solidFill>
              <a:latin typeface="Century Gothic"/>
              <a:cs typeface="Century Gothic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US" smtClean="0"/>
              <a:t>54</a:t>
            </a:fld>
            <a:endParaRPr lang="en-US"/>
          </a:p>
        </p:txBody>
      </p:sp>
      <p:pic>
        <p:nvPicPr>
          <p:cNvPr id="4" name="Content Placeholder 3" descr="Screen Shot 2013-04-21 at 2.10.24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078" b="-1078"/>
          <a:stretch>
            <a:fillRect/>
          </a:stretch>
        </p:blipFill>
        <p:spPr>
          <a:xfrm>
            <a:off x="2819400" y="2362200"/>
            <a:ext cx="3596640" cy="2247900"/>
          </a:xfrm>
        </p:spPr>
      </p:pic>
    </p:spTree>
    <p:extLst>
      <p:ext uri="{BB962C8B-B14F-4D97-AF65-F5344CB8AC3E}">
        <p14:creationId xmlns:p14="http://schemas.microsoft.com/office/powerpoint/2010/main" val="2581620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4">
                    <a:lumMod val="50000"/>
                  </a:schemeClr>
                </a:solidFill>
                <a:latin typeface="Century Gothic"/>
                <a:cs typeface="Century Gothic"/>
              </a:rPr>
              <a:t>1.2 Background</a:t>
            </a:r>
            <a:endParaRPr lang="en-US" dirty="0">
              <a:solidFill>
                <a:schemeClr val="accent4">
                  <a:lumMod val="50000"/>
                </a:schemeClr>
              </a:solidFill>
              <a:latin typeface="Century Gothic"/>
              <a:cs typeface="Century Gothic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676400" y="1600200"/>
            <a:ext cx="6553200" cy="4572000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1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  <a:cs typeface="Century Gothic"/>
              </a:rPr>
              <a:t>2007: </a:t>
            </a:r>
            <a:r>
              <a:rPr lang="en-US" sz="1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  <a:cs typeface="Century Gothic"/>
              </a:rPr>
              <a:t>&gt;50 universities &amp; many colleges </a:t>
            </a:r>
            <a:r>
              <a:rPr lang="en-US" sz="1800" i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  <a:cs typeface="Century Gothic"/>
              </a:rPr>
              <a:t>*</a:t>
            </a:r>
          </a:p>
          <a:p>
            <a:pPr marL="0" indent="0" algn="just">
              <a:buNone/>
            </a:pPr>
            <a:r>
              <a:rPr lang="en-US" sz="1800" i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  <a:cs typeface="Century Gothic"/>
              </a:rPr>
              <a:t>            </a:t>
            </a:r>
            <a:r>
              <a:rPr lang="en-US" sz="1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  <a:cs typeface="Century Gothic"/>
              </a:rPr>
              <a:t>650. 000 students</a:t>
            </a:r>
          </a:p>
          <a:p>
            <a:pPr marL="451025" lvl="1" indent="0" algn="just">
              <a:buNone/>
            </a:pPr>
            <a:endParaRPr lang="en-US" sz="1600" dirty="0" smtClean="0">
              <a:solidFill>
                <a:schemeClr val="tx1">
                  <a:lumMod val="85000"/>
                  <a:lumOff val="15000"/>
                </a:schemeClr>
              </a:solidFill>
              <a:latin typeface="Century Gothic"/>
              <a:cs typeface="Century Gothic"/>
            </a:endParaRPr>
          </a:p>
          <a:p>
            <a:pPr marL="451025" lvl="1" indent="0" algn="just">
              <a:buNone/>
            </a:pP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  <a:latin typeface="Century Gothic"/>
              <a:cs typeface="Century Gothic"/>
            </a:endParaRPr>
          </a:p>
          <a:p>
            <a:pPr marL="451025" lvl="1" indent="0" algn="just">
              <a:buNone/>
            </a:pP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  <a:latin typeface="Century Gothic"/>
              <a:cs typeface="Century Gothic"/>
            </a:endParaRPr>
          </a:p>
          <a:p>
            <a:pPr marL="451025" lvl="1" indent="0" algn="just">
              <a:buNone/>
            </a:pPr>
            <a:endParaRPr lang="en-US" sz="1600" dirty="0" smtClean="0">
              <a:solidFill>
                <a:schemeClr val="tx1">
                  <a:lumMod val="85000"/>
                  <a:lumOff val="15000"/>
                </a:schemeClr>
              </a:solidFill>
              <a:latin typeface="Century Gothic"/>
              <a:cs typeface="Century Gothic"/>
            </a:endParaRPr>
          </a:p>
          <a:p>
            <a:pPr marL="451025" lvl="1" indent="0" algn="just">
              <a:buNone/>
            </a:pPr>
            <a:endParaRPr lang="en-US" sz="1600" dirty="0" smtClean="0">
              <a:solidFill>
                <a:schemeClr val="tx1">
                  <a:lumMod val="85000"/>
                  <a:lumOff val="15000"/>
                </a:schemeClr>
              </a:solidFill>
              <a:latin typeface="Century Gothic"/>
              <a:cs typeface="Century Gothic"/>
            </a:endParaRPr>
          </a:p>
          <a:p>
            <a:pPr marL="451025" lvl="1" indent="0" algn="just">
              <a:buNone/>
            </a:pPr>
            <a:endParaRPr lang="en-US" sz="1600" dirty="0" smtClean="0">
              <a:solidFill>
                <a:schemeClr val="tx1">
                  <a:lumMod val="85000"/>
                  <a:lumOff val="15000"/>
                </a:schemeClr>
              </a:solidFill>
              <a:latin typeface="Century Gothic"/>
              <a:cs typeface="Century Gothic"/>
            </a:endParaRPr>
          </a:p>
          <a:p>
            <a:pPr marL="0" indent="0" algn="just">
              <a:buNone/>
            </a:pPr>
            <a:r>
              <a:rPr 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  <a:cs typeface="Century Gothic"/>
              </a:rPr>
              <a:t>* Wikipedia</a:t>
            </a: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  <a:latin typeface="Century Gothic"/>
              <a:cs typeface="Century Gothic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US" smtClean="0"/>
              <a:t>6</a:t>
            </a:fld>
            <a:endParaRPr lang="en-US"/>
          </a:p>
        </p:txBody>
      </p:sp>
      <p:pic>
        <p:nvPicPr>
          <p:cNvPr id="4" name="Picture 3" descr="1190065960_1313225953_9498_200x200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2743200"/>
            <a:ext cx="3657600" cy="1588394"/>
          </a:xfrm>
          <a:prstGeom prst="rect">
            <a:avLst/>
          </a:prstGeom>
        </p:spPr>
      </p:pic>
      <p:sp>
        <p:nvSpPr>
          <p:cNvPr id="7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914401" y="6448425"/>
            <a:ext cx="6217920" cy="180976"/>
          </a:xfrm>
        </p:spPr>
        <p:txBody>
          <a:bodyPr/>
          <a:lstStyle/>
          <a:p>
            <a:r>
              <a:rPr lang="en-US" sz="1800" i="1" dirty="0" smtClean="0">
                <a:latin typeface="Century Gothic"/>
                <a:cs typeface="Century Gothic"/>
              </a:rPr>
              <a:t>Introduction</a:t>
            </a:r>
            <a:endParaRPr lang="en-US" sz="1800" i="1" dirty="0"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858570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4">
                    <a:lumMod val="50000"/>
                  </a:schemeClr>
                </a:solidFill>
                <a:latin typeface="Century Gothic"/>
                <a:cs typeface="Century Gothic"/>
              </a:rPr>
              <a:t>1.2 Background</a:t>
            </a:r>
            <a:endParaRPr lang="en-US" dirty="0">
              <a:solidFill>
                <a:schemeClr val="accent4">
                  <a:lumMod val="50000"/>
                </a:schemeClr>
              </a:solidFill>
              <a:latin typeface="Century Gothic"/>
              <a:cs typeface="Century Gothic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  <a:cs typeface="Century Gothic"/>
              </a:rPr>
              <a:t>Renter spends </a:t>
            </a:r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  <a:cs typeface="Century Gothic"/>
              </a:rPr>
              <a:t>lots of time 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  <a:cs typeface="Century Gothic"/>
              </a:rPr>
              <a:t>for asking friends or going to somewhere to find a suitable house for lease</a:t>
            </a:r>
            <a:r>
              <a:rPr 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  <a:cs typeface="Century Gothic"/>
              </a:rPr>
              <a:t>.</a:t>
            </a:r>
          </a:p>
          <a:p>
            <a:pPr marL="304747" lvl="1" algn="just">
              <a:spcBef>
                <a:spcPts val="1800"/>
              </a:spcBef>
              <a:buFont typeface="Arial" pitchFamily="34" charset="0"/>
              <a:buChar char="•"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  <a:cs typeface="Century Gothic"/>
              </a:rPr>
              <a:t>House owner needs much </a:t>
            </a:r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  <a:cs typeface="Century Gothic"/>
              </a:rPr>
              <a:t>money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  <a:cs typeface="Century Gothic"/>
              </a:rPr>
              <a:t>, </a:t>
            </a:r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  <a:cs typeface="Century Gothic"/>
              </a:rPr>
              <a:t>time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  <a:cs typeface="Century Gothic"/>
              </a:rPr>
              <a:t> and </a:t>
            </a:r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  <a:cs typeface="Century Gothic"/>
              </a:rPr>
              <a:t>effort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  <a:cs typeface="Century Gothic"/>
              </a:rPr>
              <a:t> to advertise their </a:t>
            </a:r>
            <a:r>
              <a:rPr 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  <a:cs typeface="Century Gothic"/>
              </a:rPr>
              <a:t>properties.</a:t>
            </a: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  <a:latin typeface="Century Gothic"/>
              <a:cs typeface="Century Gothic"/>
            </a:endParaRPr>
          </a:p>
          <a:p>
            <a:pPr algn="just"/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  <a:latin typeface="Century Gothic"/>
              <a:cs typeface="Century Gothic"/>
            </a:endParaRPr>
          </a:p>
          <a:p>
            <a:pPr marL="0" indent="0" algn="just">
              <a:buNone/>
            </a:pPr>
            <a:r>
              <a:rPr 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  <a:cs typeface="Century Gothic"/>
              </a:rPr>
              <a:t>    </a:t>
            </a:r>
            <a:endParaRPr lang="en-US" sz="1800" dirty="0">
              <a:solidFill>
                <a:schemeClr val="tx1">
                  <a:lumMod val="85000"/>
                  <a:lumOff val="15000"/>
                </a:schemeClr>
              </a:solidFill>
              <a:latin typeface="Century Gothic"/>
              <a:cs typeface="Century Gothic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US" smtClean="0"/>
              <a:t>7</a:t>
            </a:fld>
            <a:endParaRPr lang="en-US"/>
          </a:p>
        </p:txBody>
      </p:sp>
      <p:pic>
        <p:nvPicPr>
          <p:cNvPr id="4" name="Picture 3" descr="gia-nha-tro-leo-thang-tung-ngay-nhung-van-co-nguy-co-chay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3124200"/>
            <a:ext cx="4483134" cy="2978793"/>
          </a:xfrm>
          <a:prstGeom prst="rect">
            <a:avLst/>
          </a:prstGeom>
        </p:spPr>
      </p:pic>
      <p:sp>
        <p:nvSpPr>
          <p:cNvPr id="7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914401" y="6448425"/>
            <a:ext cx="6217920" cy="180976"/>
          </a:xfrm>
        </p:spPr>
        <p:txBody>
          <a:bodyPr/>
          <a:lstStyle/>
          <a:p>
            <a:r>
              <a:rPr lang="en-US" sz="1800" i="1" dirty="0" smtClean="0">
                <a:latin typeface="Century Gothic"/>
                <a:cs typeface="Century Gothic"/>
              </a:rPr>
              <a:t>Introduction</a:t>
            </a:r>
            <a:endParaRPr lang="en-US" sz="1800" i="1" dirty="0"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645177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4">
                    <a:lumMod val="50000"/>
                  </a:schemeClr>
                </a:solidFill>
                <a:latin typeface="Century Gothic"/>
                <a:cs typeface="Century Gothic"/>
              </a:rPr>
              <a:t>1.2 Background</a:t>
            </a:r>
            <a:endParaRPr lang="en-US" dirty="0">
              <a:solidFill>
                <a:schemeClr val="accent4">
                  <a:lumMod val="50000"/>
                </a:schemeClr>
              </a:solidFill>
              <a:latin typeface="Century Gothic"/>
              <a:cs typeface="Century Gothic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914400" y="1600200"/>
            <a:ext cx="7315200" cy="2286000"/>
          </a:xfrm>
        </p:spPr>
        <p:txBody>
          <a:bodyPr>
            <a:normAutofit/>
          </a:bodyPr>
          <a:lstStyle/>
          <a:p>
            <a:pPr algn="just"/>
            <a:r>
              <a:rPr 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  <a:cs typeface="Century Gothic"/>
              </a:rPr>
              <a:t>Nowadays, </a:t>
            </a:r>
            <a:r>
              <a:rPr 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  <a:cs typeface="Century Gothic"/>
              </a:rPr>
              <a:t>internet</a:t>
            </a:r>
            <a:r>
              <a:rPr 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  <a:cs typeface="Century Gothic"/>
              </a:rPr>
              <a:t> </a:t>
            </a:r>
            <a:r>
              <a:rPr 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  <a:cs typeface="Century Gothic"/>
              </a:rPr>
              <a:t>has </a:t>
            </a:r>
            <a:r>
              <a:rPr 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  <a:cs typeface="Century Gothic"/>
              </a:rPr>
              <a:t>grown up</a:t>
            </a:r>
            <a:r>
              <a:rPr 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  <a:cs typeface="Century Gothic"/>
              </a:rPr>
              <a:t> extremely fast and become one of the most popular information resources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  <a:cs typeface="Century Gothic"/>
              </a:rPr>
              <a:t>.</a:t>
            </a:r>
            <a:r>
              <a:rPr 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  <a:cs typeface="Century Gothic"/>
              </a:rPr>
              <a:t>  </a:t>
            </a: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  <a:latin typeface="Century Gothic"/>
              <a:cs typeface="Century Gothic"/>
            </a:endParaRPr>
          </a:p>
          <a:p>
            <a:pPr algn="just"/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  <a:latin typeface="Century Gothic"/>
              <a:cs typeface="Century Gothic"/>
            </a:endParaRPr>
          </a:p>
          <a:p>
            <a:pPr marL="0" indent="0" algn="just">
              <a:buNone/>
            </a:pPr>
            <a:r>
              <a:rPr 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  <a:cs typeface="Century Gothic"/>
              </a:rPr>
              <a:t>    </a:t>
            </a:r>
            <a:endParaRPr lang="en-US" sz="1800" dirty="0">
              <a:solidFill>
                <a:schemeClr val="tx1">
                  <a:lumMod val="85000"/>
                  <a:lumOff val="15000"/>
                </a:schemeClr>
              </a:solidFill>
              <a:latin typeface="Century Gothic"/>
              <a:cs typeface="Century Gothic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US" smtClean="0"/>
              <a:t>8</a:t>
            </a:fld>
            <a:endParaRPr lang="en-US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914401" y="6448425"/>
            <a:ext cx="6217920" cy="180976"/>
          </a:xfrm>
        </p:spPr>
        <p:txBody>
          <a:bodyPr/>
          <a:lstStyle/>
          <a:p>
            <a:r>
              <a:rPr lang="en-US" sz="1800" i="1" dirty="0" smtClean="0">
                <a:latin typeface="Century Gothic"/>
                <a:cs typeface="Century Gothic"/>
              </a:rPr>
              <a:t>Introduction</a:t>
            </a:r>
            <a:endParaRPr lang="en-US" sz="1800" i="1" dirty="0">
              <a:latin typeface="Century Gothic"/>
              <a:cs typeface="Century Gothic"/>
            </a:endParaRPr>
          </a:p>
        </p:txBody>
      </p:sp>
      <p:pic>
        <p:nvPicPr>
          <p:cNvPr id="4" name="Picture 3" descr="_InternetUser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0" y="2743200"/>
            <a:ext cx="3557868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035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4">
                    <a:lumMod val="50000"/>
                  </a:schemeClr>
                </a:solidFill>
                <a:latin typeface="Century Gothic"/>
                <a:cs typeface="Century Gothic"/>
              </a:rPr>
              <a:t>1.3 Literature Review</a:t>
            </a:r>
            <a:endParaRPr lang="en-US" dirty="0">
              <a:solidFill>
                <a:schemeClr val="accent4">
                  <a:lumMod val="50000"/>
                </a:schemeClr>
              </a:solidFill>
              <a:latin typeface="Century Gothic"/>
              <a:cs typeface="Century Gothic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pPr marL="0" indent="0" algn="just">
              <a:buNone/>
            </a:pPr>
            <a:r>
              <a:rPr lang="en-US" sz="20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  <a:cs typeface="Century Gothic"/>
              </a:rPr>
              <a:t>Nhatroviet.com</a:t>
            </a:r>
            <a:endParaRPr lang="en-US" sz="2000" b="1" dirty="0" smtClean="0">
              <a:solidFill>
                <a:schemeClr val="tx1">
                  <a:lumMod val="85000"/>
                  <a:lumOff val="15000"/>
                </a:schemeClr>
              </a:solidFill>
              <a:latin typeface="Century Gothic"/>
              <a:cs typeface="Century Gothic"/>
            </a:endParaRPr>
          </a:p>
          <a:p>
            <a:pPr marL="742950" lvl="1" indent="-285750">
              <a:buFont typeface="Arial"/>
              <a:buChar char="•"/>
            </a:pPr>
            <a:r>
              <a:rPr lang="en-US" sz="1600" dirty="0">
                <a:latin typeface="Century Gothic"/>
                <a:cs typeface="Century Gothic"/>
              </a:rPr>
              <a:t>Each post has </a:t>
            </a:r>
            <a:r>
              <a:rPr lang="en-US" sz="1600" dirty="0" smtClean="0">
                <a:latin typeface="Century Gothic"/>
                <a:cs typeface="Century Gothic"/>
              </a:rPr>
              <a:t>quite </a:t>
            </a:r>
            <a:r>
              <a:rPr lang="en-US" sz="1600" b="1" dirty="0" smtClean="0">
                <a:latin typeface="Century Gothic"/>
                <a:cs typeface="Century Gothic"/>
              </a:rPr>
              <a:t>enough</a:t>
            </a:r>
            <a:r>
              <a:rPr lang="en-US" sz="1600" dirty="0" smtClean="0">
                <a:latin typeface="Century Gothic"/>
                <a:cs typeface="Century Gothic"/>
              </a:rPr>
              <a:t> </a:t>
            </a:r>
            <a:r>
              <a:rPr lang="en-US" sz="1600" b="1" dirty="0" smtClean="0">
                <a:latin typeface="Century Gothic"/>
                <a:cs typeface="Century Gothic"/>
              </a:rPr>
              <a:t>information but all in description field</a:t>
            </a:r>
            <a:endParaRPr lang="en-US" sz="1600" b="1" dirty="0">
              <a:latin typeface="Century Gothic"/>
              <a:cs typeface="Century Gothic"/>
            </a:endParaRPr>
          </a:p>
          <a:p>
            <a:pPr marL="742950" lvl="1" indent="-285750">
              <a:buFont typeface="Arial"/>
              <a:buChar char="•"/>
            </a:pPr>
            <a:r>
              <a:rPr lang="en-US" sz="1600" b="1" dirty="0" smtClean="0">
                <a:latin typeface="Century Gothic"/>
                <a:cs typeface="Century Gothic"/>
              </a:rPr>
              <a:t>Provide </a:t>
            </a:r>
            <a:r>
              <a:rPr lang="en-US" sz="1600" b="1" dirty="0">
                <a:latin typeface="Century Gothic"/>
                <a:cs typeface="Century Gothic"/>
              </a:rPr>
              <a:t>more related information </a:t>
            </a:r>
            <a:r>
              <a:rPr lang="en-US" sz="1600" dirty="0">
                <a:latin typeface="Century Gothic"/>
                <a:cs typeface="Century Gothic"/>
              </a:rPr>
              <a:t>that user may </a:t>
            </a:r>
            <a:r>
              <a:rPr lang="en-US" sz="1600" dirty="0" smtClean="0">
                <a:latin typeface="Century Gothic"/>
                <a:cs typeface="Century Gothic"/>
              </a:rPr>
              <a:t>need (calendar, currency exchange…)</a:t>
            </a:r>
            <a:endParaRPr lang="en-US" sz="1600" dirty="0">
              <a:latin typeface="Century Gothic"/>
              <a:cs typeface="Century Gothic"/>
            </a:endParaRPr>
          </a:p>
          <a:p>
            <a:pPr marL="742950" lvl="1" indent="-285750">
              <a:buFont typeface="Arial"/>
              <a:buChar char="•"/>
            </a:pPr>
            <a:r>
              <a:rPr lang="en-US" sz="1600" dirty="0">
                <a:latin typeface="Century Gothic"/>
                <a:cs typeface="Century Gothic"/>
              </a:rPr>
              <a:t>No </a:t>
            </a:r>
            <a:r>
              <a:rPr lang="en-US" sz="1600" dirty="0" smtClean="0">
                <a:latin typeface="Century Gothic"/>
                <a:cs typeface="Century Gothic"/>
              </a:rPr>
              <a:t>favorite and compare</a:t>
            </a:r>
            <a:endParaRPr lang="en-US" sz="1600" dirty="0">
              <a:latin typeface="Century Gothic"/>
              <a:cs typeface="Century Gothic"/>
            </a:endParaRPr>
          </a:p>
          <a:p>
            <a:pPr marL="742950" lvl="1" indent="-285750">
              <a:buFont typeface="Arial"/>
              <a:buChar char="•"/>
            </a:pPr>
            <a:r>
              <a:rPr lang="en-US" sz="1600" dirty="0" smtClean="0">
                <a:latin typeface="Century Gothic"/>
                <a:cs typeface="Century Gothic"/>
              </a:rPr>
              <a:t>Must </a:t>
            </a:r>
            <a:r>
              <a:rPr lang="en-US" sz="1600" dirty="0">
                <a:latin typeface="Century Gothic"/>
                <a:cs typeface="Century Gothic"/>
              </a:rPr>
              <a:t>register account in order to post</a:t>
            </a:r>
          </a:p>
          <a:p>
            <a:pPr marL="742950" lvl="1" indent="-285750">
              <a:buFont typeface="Arial"/>
              <a:buChar char="•"/>
            </a:pPr>
            <a:endParaRPr lang="en-US" sz="1600" dirty="0">
              <a:latin typeface="Century Gothic"/>
              <a:cs typeface="Century Gothic"/>
            </a:endParaRPr>
          </a:p>
          <a:p>
            <a:pPr lvl="1" algn="just"/>
            <a:endParaRPr lang="en-US" sz="1600" b="1" dirty="0">
              <a:solidFill>
                <a:schemeClr val="tx1">
                  <a:lumMod val="85000"/>
                  <a:lumOff val="15000"/>
                </a:schemeClr>
              </a:solidFill>
              <a:latin typeface="Century Gothic"/>
              <a:cs typeface="Century Gothic"/>
            </a:endParaRPr>
          </a:p>
          <a:p>
            <a:pPr algn="just"/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  <a:latin typeface="Century Gothic"/>
              <a:cs typeface="Century Gothic"/>
            </a:endParaRPr>
          </a:p>
          <a:p>
            <a:pPr marL="0" indent="0" algn="just">
              <a:buNone/>
            </a:pPr>
            <a:r>
              <a:rPr 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  <a:cs typeface="Century Gothic"/>
              </a:rPr>
              <a:t>    </a:t>
            </a:r>
            <a:endParaRPr lang="en-US" sz="1800" dirty="0">
              <a:solidFill>
                <a:schemeClr val="tx1">
                  <a:lumMod val="85000"/>
                  <a:lumOff val="15000"/>
                </a:schemeClr>
              </a:solidFill>
              <a:latin typeface="Century Gothic"/>
              <a:cs typeface="Century Gothic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US" smtClean="0"/>
              <a:t>9</a:t>
            </a:fld>
            <a:endParaRPr lang="en-US"/>
          </a:p>
        </p:txBody>
      </p:sp>
      <p:pic>
        <p:nvPicPr>
          <p:cNvPr id="9" name="Content Placeholder 8" descr="Macintosh HD:Users:Nambaby:Desktop:Screen Shot 2013-01-16 at 11.03.10 AM.png"/>
          <p:cNvPicPr>
            <a:picLocks noGrp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67" r="20367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</p:spPr>
      </p:pic>
      <p:sp>
        <p:nvSpPr>
          <p:cNvPr id="7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914401" y="6448425"/>
            <a:ext cx="6217920" cy="180976"/>
          </a:xfrm>
        </p:spPr>
        <p:txBody>
          <a:bodyPr/>
          <a:lstStyle/>
          <a:p>
            <a:r>
              <a:rPr lang="en-US" sz="1800" i="1" dirty="0" smtClean="0">
                <a:latin typeface="Century Gothic"/>
                <a:cs typeface="Century Gothic"/>
              </a:rPr>
              <a:t>Introduction</a:t>
            </a:r>
            <a:endParaRPr lang="en-US" sz="1800" i="1" dirty="0"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932949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TS102787942">
  <a:themeElements>
    <a:clrScheme name="Cooking_16x9">
      <a:dk1>
        <a:srgbClr val="000000"/>
      </a:dk1>
      <a:lt1>
        <a:sysClr val="window" lastClr="FFFFFF"/>
      </a:lt1>
      <a:dk2>
        <a:srgbClr val="7F7F7F"/>
      </a:dk2>
      <a:lt2>
        <a:srgbClr val="E6E6E6"/>
      </a:lt2>
      <a:accent1>
        <a:srgbClr val="89C01C"/>
      </a:accent1>
      <a:accent2>
        <a:srgbClr val="FCB22C"/>
      </a:accent2>
      <a:accent3>
        <a:srgbClr val="FE750E"/>
      </a:accent3>
      <a:accent4>
        <a:srgbClr val="F23610"/>
      </a:accent4>
      <a:accent5>
        <a:srgbClr val="7C283A"/>
      </a:accent5>
      <a:accent6>
        <a:srgbClr val="3E7520"/>
      </a:accent6>
      <a:hlink>
        <a:srgbClr val="89C01C"/>
      </a:hlink>
      <a:folHlink>
        <a:srgbClr val="A6A6A6"/>
      </a:folHlink>
    </a:clrScheme>
    <a:fontScheme name="Constantia">
      <a:maj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1Subtle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r="100000" b="100000"/>
          </a:path>
        </a:gra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l="180000" t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Cooking_16x9">
      <a:dk1>
        <a:srgbClr val="000000"/>
      </a:dk1>
      <a:lt1>
        <a:sysClr val="window" lastClr="FFFFFF"/>
      </a:lt1>
      <a:dk2>
        <a:srgbClr val="7F7F7F"/>
      </a:dk2>
      <a:lt2>
        <a:srgbClr val="E6E6E6"/>
      </a:lt2>
      <a:accent1>
        <a:srgbClr val="89C01C"/>
      </a:accent1>
      <a:accent2>
        <a:srgbClr val="FCB22C"/>
      </a:accent2>
      <a:accent3>
        <a:srgbClr val="FE750E"/>
      </a:accent3>
      <a:accent4>
        <a:srgbClr val="F23610"/>
      </a:accent4>
      <a:accent5>
        <a:srgbClr val="7C283A"/>
      </a:accent5>
      <a:accent6>
        <a:srgbClr val="3E7520"/>
      </a:accent6>
      <a:hlink>
        <a:srgbClr val="89C01C"/>
      </a:hlink>
      <a:folHlink>
        <a:srgbClr val="A6A6A6"/>
      </a:folHlink>
    </a:clrScheme>
    <a:fontScheme name="Constantia">
      <a:maj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1Subtle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r="100000" b="100000"/>
          </a:path>
        </a:gra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l="180000" t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Cooking_16x9">
      <a:dk1>
        <a:srgbClr val="000000"/>
      </a:dk1>
      <a:lt1>
        <a:sysClr val="window" lastClr="FFFFFF"/>
      </a:lt1>
      <a:dk2>
        <a:srgbClr val="7F7F7F"/>
      </a:dk2>
      <a:lt2>
        <a:srgbClr val="E6E6E6"/>
      </a:lt2>
      <a:accent1>
        <a:srgbClr val="89C01C"/>
      </a:accent1>
      <a:accent2>
        <a:srgbClr val="FCB22C"/>
      </a:accent2>
      <a:accent3>
        <a:srgbClr val="FE750E"/>
      </a:accent3>
      <a:accent4>
        <a:srgbClr val="F23610"/>
      </a:accent4>
      <a:accent5>
        <a:srgbClr val="7C283A"/>
      </a:accent5>
      <a:accent6>
        <a:srgbClr val="3E7520"/>
      </a:accent6>
      <a:hlink>
        <a:srgbClr val="89C01C"/>
      </a:hlink>
      <a:folHlink>
        <a:srgbClr val="A6A6A6"/>
      </a:folHlink>
    </a:clrScheme>
    <a:fontScheme name="Constantia">
      <a:maj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1Subtle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r="100000" b="100000"/>
          </a:path>
        </a:gra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l="180000" t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5863CEF8-E427-41A3-B701-02CD4579E28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TS102787942.potx</Template>
  <TotalTime>0</TotalTime>
  <Words>1962</Words>
  <Application>Microsoft Macintosh PowerPoint</Application>
  <PresentationFormat>On-screen Show (4:3)</PresentationFormat>
  <Paragraphs>476</Paragraphs>
  <Slides>54</Slides>
  <Notes>28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55" baseType="lpstr">
      <vt:lpstr>TS102787942</vt:lpstr>
      <vt:lpstr>Rental House Finding System</vt:lpstr>
      <vt:lpstr>CONTENTS</vt:lpstr>
      <vt:lpstr>1. Introduction</vt:lpstr>
      <vt:lpstr>1.1 The People</vt:lpstr>
      <vt:lpstr>1.2 Background</vt:lpstr>
      <vt:lpstr>1.2 Background</vt:lpstr>
      <vt:lpstr>1.2 Background</vt:lpstr>
      <vt:lpstr>1.2 Background</vt:lpstr>
      <vt:lpstr>1.3 Literature Review</vt:lpstr>
      <vt:lpstr>1.3 Literature Review</vt:lpstr>
      <vt:lpstr>1.4 Our Proposal &amp; Product</vt:lpstr>
      <vt:lpstr>1.3 Our Proposal &amp; Product</vt:lpstr>
      <vt:lpstr>2. Project Plan Management</vt:lpstr>
      <vt:lpstr>2.1 Software Process Model</vt:lpstr>
      <vt:lpstr>2.2 Roles and Responsibilities</vt:lpstr>
      <vt:lpstr>2.3 Development Environment</vt:lpstr>
      <vt:lpstr>2.3 Development Environment</vt:lpstr>
      <vt:lpstr>2.4 Project Management Plan</vt:lpstr>
      <vt:lpstr>3. Software Requirements</vt:lpstr>
      <vt:lpstr>3.1 User Requirements</vt:lpstr>
      <vt:lpstr>3.1 User Requirements</vt:lpstr>
      <vt:lpstr>3.1 User Requirements</vt:lpstr>
      <vt:lpstr>3.1 User Requirements</vt:lpstr>
      <vt:lpstr>3.2 System Requirements</vt:lpstr>
      <vt:lpstr>3.2 System Requirements</vt:lpstr>
      <vt:lpstr>3.2 System Requirements</vt:lpstr>
      <vt:lpstr>3.2 System Requirements</vt:lpstr>
      <vt:lpstr>3.2 System Requirements</vt:lpstr>
      <vt:lpstr>3.3 Non-functional Requirements</vt:lpstr>
      <vt:lpstr>3.3.1 Usability</vt:lpstr>
      <vt:lpstr>3.3.2 Reliability</vt:lpstr>
      <vt:lpstr>3.3.3 Availability</vt:lpstr>
      <vt:lpstr>3.3.4 Security</vt:lpstr>
      <vt:lpstr>3.3.5 Maintainability</vt:lpstr>
      <vt:lpstr>3.3.6 Portability</vt:lpstr>
      <vt:lpstr>3.3.7 Performance</vt:lpstr>
      <vt:lpstr>PowerPoint Presentation</vt:lpstr>
      <vt:lpstr>4. Software Design Description</vt:lpstr>
      <vt:lpstr>4.1 Overall System Architecture</vt:lpstr>
      <vt:lpstr>4.2 Web Application Design Pattern</vt:lpstr>
      <vt:lpstr>4.3 Detail Design</vt:lpstr>
      <vt:lpstr>4.3 Detail Design</vt:lpstr>
      <vt:lpstr>4.3 Detail Design</vt:lpstr>
      <vt:lpstr>4.3 Detail Design</vt:lpstr>
      <vt:lpstr>4.3 Detail Design</vt:lpstr>
      <vt:lpstr>4.4 Database Design</vt:lpstr>
      <vt:lpstr>5. Software Test Documentation</vt:lpstr>
      <vt:lpstr>5. Software Test Documentation</vt:lpstr>
      <vt:lpstr>5. Software Test Documentation</vt:lpstr>
      <vt:lpstr>5. Software Test Documentation</vt:lpstr>
      <vt:lpstr>5. Software Test Documentation</vt:lpstr>
      <vt:lpstr>6. Demo</vt:lpstr>
      <vt:lpstr>7. Q&amp;A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modified xsi:type="dcterms:W3CDTF">2013-04-21T16:13:51Z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TC027879429991</vt:lpwstr>
  </property>
</Properties>
</file>